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Mono Light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MonoLight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RobotoMonoLight-italic.fntdata"/><Relationship Id="rId18" Type="http://schemas.openxmlformats.org/officeDocument/2006/relationships/font" Target="fonts/RobotoMon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42968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42968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429684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429684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2b07c5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2b07c5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429684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429684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429684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429684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Run code in parallel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Run code in parallel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Ownership/borrowing mechanism gives us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memory safety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Run code in parallel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Ownership/borrowing mechanism gives us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memory safety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no data races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thread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175000" y="1598775"/>
            <a:ext cx="4794000" cy="51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std::thread;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th = thread::spawn(closure)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thread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Sleep a thread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175000" y="1598775"/>
            <a:ext cx="4794000" cy="51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std::thread;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th = thread::spawn(closure)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175000" y="2633428"/>
            <a:ext cx="4794000" cy="352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th::sleep()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thread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Sleep a thread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Wait for a thread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2175000" y="1598775"/>
            <a:ext cx="4794000" cy="51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std::thread;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th = thread::spawn(closure)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175000" y="2633428"/>
            <a:ext cx="4794000" cy="352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th::sleep()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2175000" y="3471628"/>
            <a:ext cx="4794000" cy="352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th.join()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