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29685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29685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429685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429685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4296855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429685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429685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429685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way to send data between threads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way to send data between threads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MPSC - multiple producer single receiver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way to send data between threads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MPSC - multiple producer single receiver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channel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75000" y="26655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std::sync::mpsc;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(tx, rx) = mpsc::channel();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 way to send data between threads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MPSC - multiple producer single receiver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channel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Send a message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175000" y="26655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std::sync::mpsc;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(tx, rx) = mpsc::channel();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175000" y="3732375"/>
            <a:ext cx="4794000" cy="350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tx.send()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Receive a message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175000" y="1674975"/>
            <a:ext cx="4794000" cy="350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x.recv()		// blocking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175000" y="2208375"/>
            <a:ext cx="4794000" cy="350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rx.try_recv()	// non blocking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