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29687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29687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29687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29687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429687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429687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429687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429687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429687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429687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429687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429687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Mutual exclusion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Mutual exclusion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thread can access the data at any one time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Mutual exclusion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thread can access the data at any one time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Arc - atomically referenced counted type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convert data into primitive types, safe to share across threads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Mutual exclusion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thread can access the data at any one time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Arc - atomically referenced counted type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convert data into primitive types, safe to share across threads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175000" y="3534125"/>
            <a:ext cx="4794000" cy="50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std::sync::{Mutex, Arc};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lock = Arc::new(Mutex::new(0));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a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175000" y="1645500"/>
            <a:ext cx="4794000" cy="33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lock.lock()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a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2175000" y="1645500"/>
            <a:ext cx="4794000" cy="33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lock.lock()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175000" y="2178900"/>
            <a:ext cx="4794000" cy="33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lock.try_lock()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a 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Poisoned lock - when a thread that holds the lock panics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175000" y="1645500"/>
            <a:ext cx="4794000" cy="33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lock.lock()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175000" y="2178900"/>
            <a:ext cx="4794000" cy="33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lock.try_lock()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175000" y="3169500"/>
            <a:ext cx="4794000" cy="33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lock.is_poisoned()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