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basics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rust and set up a Hello World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Cargo package 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Printing values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