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6fd655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6fd655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6fd655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6fd655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6fd655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36fd655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6fd655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6fd655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6fd655f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6fd655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36fd655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36fd655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Cargo is the package manager for Rust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Cargo is the package manager for Rust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575500" y="16348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new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Cargo is the package manager for Rust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575500" y="16348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new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575500" y="21682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build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Cargo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Cargo is the package manager for Rust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575500" y="16348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new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575500" y="21682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build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575500" y="27016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run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Cargo is the package manager for Rust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2575500" y="16348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new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575500" y="21682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build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575500" y="27016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run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575500" y="32350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clean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Cargo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Cargo is the package manager for Rust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575500" y="16348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new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575500" y="21682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build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575500" y="27016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run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575500" y="32350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clean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575500" y="37684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check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Cargo is the package manager for Rust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575500" y="16348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new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575500" y="21682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build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575500" y="27016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run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575500" y="32350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clean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575500" y="37684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check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575500" y="4301800"/>
            <a:ext cx="3993000" cy="34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cargo doc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