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  <p:embeddedFont>
      <p:font typeface="Roboto Mono Light"/>
      <p:regular r:id="rId12"/>
      <p:bold r:id="rId13"/>
      <p:italic r:id="rId14"/>
      <p:boldItalic r:id="rId15"/>
    </p:embeddedFont>
    <p:embeddedFont>
      <p:font typeface="Roboto Light"/>
      <p:regular r:id="rId16"/>
      <p:bold r:id="rId17"/>
      <p:italic r:id="rId18"/>
      <p:boldItalic r:id="rId19"/>
    </p:embeddedFont>
    <p:embeddedFont>
      <p:font typeface="Alfa Slab On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faSlabOne-regular.fntdata"/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13" Type="http://schemas.openxmlformats.org/officeDocument/2006/relationships/font" Target="fonts/RobotoMonoLight-bold.fntdata"/><Relationship Id="rId12" Type="http://schemas.openxmlformats.org/officeDocument/2006/relationships/font" Target="fonts/RobotoMono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bold.fntdata"/><Relationship Id="rId15" Type="http://schemas.openxmlformats.org/officeDocument/2006/relationships/font" Target="fonts/RobotoMonoLight-boldItalic.fntdata"/><Relationship Id="rId14" Type="http://schemas.openxmlformats.org/officeDocument/2006/relationships/font" Target="fonts/RobotoMonoLight-italic.fntdata"/><Relationship Id="rId17" Type="http://schemas.openxmlformats.org/officeDocument/2006/relationships/font" Target="fonts/RobotoLight-bold.fntdata"/><Relationship Id="rId16" Type="http://schemas.openxmlformats.org/officeDocument/2006/relationships/font" Target="fonts/RobotoLigh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Light-italic.fntdata"/><Relationship Id="rId7" Type="http://schemas.openxmlformats.org/officeDocument/2006/relationships/slide" Target="slides/slide2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29f21c8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29f21c8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input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input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2175000" y="1634800"/>
            <a:ext cx="5259000" cy="26568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use std::io;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fn main()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let mut input = String::new();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println!("Say something");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match io::stdin().read_line(&amp;mut input)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    Ok(_) =&gt;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        println!("You said: {}", input);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    },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    Err(e) =&gt;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        println!("Oops, something went wrong: {}", e);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    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