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 Mono Light"/>
      <p:regular r:id="rId18"/>
      <p:bold r:id="rId19"/>
      <p:italic r:id="rId20"/>
      <p:boldItalic r:id="rId21"/>
    </p:embeddedFont>
    <p:embeddedFont>
      <p:font typeface="Roboto Light"/>
      <p:regular r:id="rId22"/>
      <p:bold r:id="rId23"/>
      <p:italic r:id="rId24"/>
      <p:boldItalic r:id="rId25"/>
    </p:embeddedFont>
    <p:embeddedFont>
      <p:font typeface="Alfa Slab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RobotoMonoLight-boldItalic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faSlabOne-regular.fntdata"/><Relationship Id="rId25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19" Type="http://schemas.openxmlformats.org/officeDocument/2006/relationships/font" Target="fonts/RobotoMonoLight-bold.fntdata"/><Relationship Id="rId18" Type="http://schemas.openxmlformats.org/officeDocument/2006/relationships/font" Target="fonts/RobotoMon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36fd6595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36fd6595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36fd6595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36fd6595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36fd6595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36fd6595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36fd6595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36fd6595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36fd6595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36fd6595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36fd6595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36fd6595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rust-lang/rfcs/blob/master/text/1574-more-api-documentation-conventions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comments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175000" y="1711000"/>
            <a:ext cx="47940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// This is a line comment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comments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 line comments are allowed but rarely used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175000" y="1711000"/>
            <a:ext cx="47940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// This is a line comment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175000" y="2701600"/>
            <a:ext cx="4794000" cy="513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/* This is not 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very common */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comments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 line comments are allowed but rarely used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Doc comments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2175000" y="1711000"/>
            <a:ext cx="47940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// This is a line comment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175000" y="2701600"/>
            <a:ext cx="4794000" cy="513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/* This is not 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very common */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175000" y="3692200"/>
            <a:ext cx="47940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/// This is mainly used to document functionality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comments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 line comments are allowed but rarely used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Doc comments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2175000" y="1711000"/>
            <a:ext cx="47940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// This is a line comment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2175000" y="2701600"/>
            <a:ext cx="4794000" cy="513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/* This is not 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very common */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2175000" y="3692200"/>
            <a:ext cx="47940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/// This is mainly used to document functionality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2175000" y="4225600"/>
            <a:ext cx="47940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//! This is mainly used to document crates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Markdown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2175000" y="1711000"/>
            <a:ext cx="47940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//! # Main heading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Markdown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2175000" y="1711000"/>
            <a:ext cx="47940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//! # Main heading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2175000" y="2473000"/>
            <a:ext cx="4794000" cy="697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//! ```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//! fn main() {...}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//! ```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Markdown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Documentation</a:t>
            </a:r>
            <a:br>
              <a:rPr lang="en"/>
            </a:br>
            <a:r>
              <a:rPr lang="en"/>
              <a:t>	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https://github.com/rust-lang/rfcs/blob/master/text/1574-more-api-documentation-conventions.md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2175000" y="1711000"/>
            <a:ext cx="47940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//! # Main heading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2175000" y="2473000"/>
            <a:ext cx="4794000" cy="697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//! ```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//! fn main() {...}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//! ```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