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 Mono Light"/>
      <p:regular r:id="rId18"/>
      <p:bold r:id="rId19"/>
      <p:italic r:id="rId20"/>
      <p:boldItalic r:id="rId21"/>
    </p:embeddedFont>
    <p:embeddedFont>
      <p:font typeface="Roboto Light"/>
      <p:regular r:id="rId22"/>
      <p:bold r:id="rId23"/>
      <p:italic r:id="rId24"/>
      <p:boldItalic r:id="rId25"/>
    </p:embeddedFont>
    <p:embeddedFont>
      <p:font typeface="Alfa Slab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RobotoMonoLight-boldItalic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faSlabOne-regular.fntdata"/><Relationship Id="rId25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19" Type="http://schemas.openxmlformats.org/officeDocument/2006/relationships/font" Target="fonts/RobotoMonoLight-bold.fntdata"/><Relationship Id="rId18" Type="http://schemas.openxmlformats.org/officeDocument/2006/relationships/font" Target="fonts/RobotoMon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36fd659c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36fd659c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36fd659c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36fd659c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6fd659c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6fd659c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36fd659c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36fd659c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37fec3e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37fec3e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37fec3e1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37fec3e1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println!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println!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994700" y="1184622"/>
            <a:ext cx="51546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println!(“Hello world!”);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println!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Formatting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1994700" y="1184622"/>
            <a:ext cx="51546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println!(“Hello world!”);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1994700" y="1870422"/>
            <a:ext cx="51546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println!(“My name is {} and I’m {}”, “Alex”, 29);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println!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Formatting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Expressions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1994700" y="1184622"/>
            <a:ext cx="51546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println!(“Hello world!”);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994700" y="1870422"/>
            <a:ext cx="51546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println!(“My name is {} and I’m {}”, “Alex”, 29);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994700" y="2708622"/>
            <a:ext cx="51546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println!("a + b = {}", 3+6);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println!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Formatting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Expressions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Positional arguments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1994700" y="1184622"/>
            <a:ext cx="51546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println!(“Hello world!”);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1994700" y="1870422"/>
            <a:ext cx="51546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println!(“My name is {} and I’m {}”, “Alex”, 29);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994700" y="3546825"/>
            <a:ext cx="52545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println!("{0} has a {2} and {0} has a {1}", "Alex", "cat", "dog");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1994700" y="2708622"/>
            <a:ext cx="51546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println!("a + b = {}", 3+6);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println!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Formatting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Expressions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Positional arguments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Named arguments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1994700" y="1184622"/>
            <a:ext cx="51546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println!(“Hello world!”);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1994700" y="1870422"/>
            <a:ext cx="51546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println!(“My name is {} and I’m {}”, “Alex”, 29);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1994700" y="3546825"/>
            <a:ext cx="52545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println!("{0} has a {2} and {0} has a {1}", "Alex", "cat", "dog");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1994700" y="4385022"/>
            <a:ext cx="51546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println!("{name} {surname}", surname="Smith", name="Alex");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1994700" y="2708622"/>
            <a:ext cx="51546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println!("a + b = {}", 3+6);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println!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traits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1994700" y="1565622"/>
            <a:ext cx="51546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println!(“binary: {:b}, Hex: {:x}, Octal: {:o}”, 5, 5, 5);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println!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traits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Debug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1994700" y="1565622"/>
            <a:ext cx="51546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println!(“binary: {:b}, Hex: {:x}, Octal: {:o}”, 5, 5, 5);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1994700" y="2403822"/>
            <a:ext cx="51546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println!("Array {:?}", [1, 2, 3]);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