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 Mono Light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Light-bold.fntdata"/><Relationship Id="rId25" Type="http://schemas.openxmlformats.org/officeDocument/2006/relationships/font" Target="fonts/RobotoMonoLight-regular.fntdata"/><Relationship Id="rId28" Type="http://schemas.openxmlformats.org/officeDocument/2006/relationships/font" Target="fonts/RobotoMonoLight-boldItalic.fntdata"/><Relationship Id="rId27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6fd65a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6fd65a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6fd65a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6fd65a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6fd65a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36fd65a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6fd65a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6fd65a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6fd65a4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6fd65a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9b47f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9b47f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6fd65a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6fd65a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6fd65a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6fd65a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6fd65a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6fd65a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6fd65a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6fd65a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6fd65a4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6fd65a4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6fd65a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6fd65a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6fd65a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6fd65a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start with a letter or underscore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start with a letter or underscore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snake_case naming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start with a letter or underscore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snake_case naming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Immutable by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175000" y="3158800"/>
            <a:ext cx="4794000" cy="51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length = 34;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length = 35;	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start with a letter or underscore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snake_case naming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Immutable by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declared mutable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2175000" y="3158800"/>
            <a:ext cx="4794000" cy="51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length = 34;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length = 35;	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175000" y="4149400"/>
            <a:ext cx="4794000" cy="51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length = 34;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length = 35;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Shadowing is allowed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2175000" y="1711000"/>
            <a:ext cx="4794000" cy="68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color = “blue”;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color = “red”;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println!(“Color is {}”, color);		// Color is red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Shadowing is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Declaring multiple variables 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175000" y="1634800"/>
            <a:ext cx="4794000" cy="68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color = “blue”;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color = “red”;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println!(“Color is {}”, color);		// Color is red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175000" y="2930200"/>
            <a:ext cx="4794000" cy="35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(a, b, c) = (2, 3, 4);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Rust is a strongly typed language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Rust is a strongly typed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Variable type is optional if it can be inferred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Rust is a strongly typed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type is optional if it can be inferred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Type can be specified explicitly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Rust is a strongly typed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type is optional if it can be inferred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Type can be specified explicitly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75000" y="3692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amount:i64 = 8473926758472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Rust is a strongly typed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type is optional if it can be inferred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Type can be specified explicitly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175000" y="1253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name = “Michael”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175000" y="1787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age = 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175000" y="3692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amount:i64 = 8473926758472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175000" y="42256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amount = 8473926758472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