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551A4F-83BB-45C2-B88C-DF89105C087F}">
  <a:tblStyle styleId="{45551A4F-83BB-45C2-B88C-DF89105C08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6fd65a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6fd65a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6fd65a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6fd65a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6fd65a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36fd65a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6fd65a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6fd65a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d44f53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d44f53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data types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Integer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2536013" y="168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{45551A4F-83BB-45C2-B88C-DF89105C087F}</a:tableStyleId>
              </a:tblPr>
              <a:tblGrid>
                <a:gridCol w="1357325"/>
                <a:gridCol w="1357325"/>
                <a:gridCol w="1357325"/>
              </a:tblGrid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Signed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Unsigned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8 bit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i8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u8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16 bit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i16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u16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32 bit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i32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u32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64 bit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i64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u64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128 bit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i128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u128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arch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isize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usize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2536013" y="168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{45551A4F-83BB-45C2-B88C-DF89105C087F}</a:tableStyleId>
              </a:tblPr>
              <a:tblGrid>
                <a:gridCol w="1357325"/>
                <a:gridCol w="1357325"/>
              </a:tblGrid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32 bit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f</a:t>
                      </a: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32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64 bit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</a:t>
                      </a: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64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casting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2536013" y="168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{45551A4F-83BB-45C2-B88C-DF89105C087F}</a:tableStyleId>
              </a:tblPr>
              <a:tblGrid>
                <a:gridCol w="1357325"/>
                <a:gridCol w="1357325"/>
              </a:tblGrid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32 bit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f32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64 bit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f64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2175000" y="32350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pi: f32 = 4;			// mismatched types error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casting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Number separator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2536013" y="168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{45551A4F-83BB-45C2-B88C-DF89105C087F}</a:tableStyleId>
              </a:tblPr>
              <a:tblGrid>
                <a:gridCol w="1357325"/>
                <a:gridCol w="1357325"/>
              </a:tblGrid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32 bit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f32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64 bit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f64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8"/>
          <p:cNvSpPr txBox="1"/>
          <p:nvPr/>
        </p:nvSpPr>
        <p:spPr>
          <a:xfrm>
            <a:off x="2175000" y="32350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pi: f32 = 4;			// mismatched types error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175000" y="39970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million = 1_000_000;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175000" y="45304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random = 3_836.45_346_546;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175000" y="1595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is_day = true;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175000" y="21289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is_night = false;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Character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175000" y="1595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is_day = true;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175000" y="21289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is_night = false;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175000" y="3119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char1 = ‘A’;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175000" y="36529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smiley_face = ‘\u{1F601}’;			// 😁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