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 Mono Light"/>
      <p:regular r:id="rId21"/>
      <p:bold r:id="rId22"/>
      <p:italic r:id="rId23"/>
      <p:boldItalic r:id="rId24"/>
    </p:embeddedFont>
    <p:embeddedFont>
      <p:font typeface="Roboto Light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RobotoMonoLight-bold.fntdata"/><Relationship Id="rId21" Type="http://schemas.openxmlformats.org/officeDocument/2006/relationships/font" Target="fonts/RobotoMonoLight-regular.fntdata"/><Relationship Id="rId24" Type="http://schemas.openxmlformats.org/officeDocument/2006/relationships/font" Target="fonts/RobotoMonoLight-boldItalic.fntdata"/><Relationship Id="rId23" Type="http://schemas.openxmlformats.org/officeDocument/2006/relationships/font" Target="fonts/RobotoMon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36fd65f4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36fd65f4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36fd65f4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36fd65f4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4dcffc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4dcffc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6d7735d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6d7735d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6d7735d5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6d7735d5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6d7735d5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6d7735d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6d7735d5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6d7735d5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d7735d5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d7735d5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36fd65f4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36fd65f4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6fd65f4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36fd65f4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push &amp; push_str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replace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2175000" y="15955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println!(“{}”, 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dog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.len());		// 6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175000" y="26623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dog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.push(' ');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2175000" y="4186300"/>
            <a:ext cx="4794000" cy="501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new_dog = dog.replace("the", "is my");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println!("{}", new_dog);			// Max is my dog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2175000" y="3195700"/>
            <a:ext cx="4794000" cy="501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dog.push_str("the dog");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println!("{}", dog);			// Max the dog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methods: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split_whitespace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slices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15193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cat: &amp;str = “Fluffy”;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slices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175000" y="15193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cat: &amp;str = “Fluffy”;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175000" y="19765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cat: &amp;’static str = “Fluffy”;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slices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r>
              <a:rPr lang="en"/>
              <a:t>String slices are immutable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175000" y="15193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cat: &amp;str = “Fluffy”;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175000" y="19765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cat: &amp;’static str = “Fluffy”;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slices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r>
              <a:rPr lang="en"/>
              <a:t>String slices are immutable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2175000" y="15193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cat: &amp;str = “Fluffy”;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175000" y="32719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dog = String::new();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175000" y="19765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cat: &amp;’static str = “Fluffy”;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slices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r>
              <a:rPr lang="en"/>
              <a:t>String slices are immutable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2175000" y="15193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cat: &amp;str = “Fluffy”;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175000" y="32719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dog = String::new();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2175000" y="38053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dog = String::from(“Max”);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175000" y="19765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cat: &amp;’static str = “Fluffy”;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slices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r>
              <a:rPr lang="en"/>
              <a:t>String slices are immutable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format!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2175000" y="15193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cat: &amp;str = “Fluffy”;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175000" y="32719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dog = String::new();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175000" y="38053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dog = String::from(“Max”);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175000" y="45673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format!(“Hi {} how are you”, “Mark”);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2175000" y="19765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cat: &amp;’static str = “Fluffy”;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2175000" y="15955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println!(“{}”, dog.len());		// 3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push &amp; push_str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2175000" y="15955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println!(“{}”, 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dog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.len());		// 6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2175000" y="26623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dog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.push(' ');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2175000" y="3195700"/>
            <a:ext cx="4794000" cy="501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dog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.push_str("the 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dog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");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println!("{}", 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dog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);			// Max the dog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