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Mono Light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MonoLight-bold.fntdata"/><Relationship Id="rId16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6fd65a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6fd65a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6fd66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6fd66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6fd661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6fd661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6fd661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36fd661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36fd661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36fd661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that cannot be changed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595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const URL: &amp;str = “google.com”;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that cannot be changed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Uppercase by convention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595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const URL: &amp;str = “google.com”;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that cannot be changed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Uppercase by convention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type is mandatory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175000" y="1595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const URL: &amp;str = “google.com”;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that cannot be changed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Uppercase by convention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type is mandatory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Shadowing is not permitted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175000" y="1595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const URL: &amp;str = “google.com”;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that cannot be changed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Uppercase by convention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type is mandatory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Shadowing is not permitted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Global or local scope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175000" y="1595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const URL: &amp;str = “google.com”;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