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d77feaf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d77feaf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d77feaf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d77feaf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d77feaf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d77feaf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d77feaf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d77feaf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d77feaf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d77feaf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ba3df6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ba3df6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253800"/>
            <a:ext cx="4794000" cy="655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say_hi()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println!(“Hello there!”);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253800"/>
            <a:ext cx="4794000" cy="655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say_hi()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println!(“Hello there!”);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2092000"/>
            <a:ext cx="4794000" cy="655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say_hi();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75000" y="1253800"/>
            <a:ext cx="4794000" cy="655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say_hi()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println!(“Hello there!”);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2092000"/>
            <a:ext cx="4794000" cy="655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say_hi();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2930200"/>
            <a:ext cx="4794000" cy="1007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for i in 1..6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say_hi();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Pass by value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175000" y="1658900"/>
            <a:ext cx="4794000" cy="1732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mut name = "John";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say_hello(name);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println!("{}",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say_hello(name: &amp;str)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println!("Hello {}",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Pass by reference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175000" y="1658900"/>
            <a:ext cx="4794000" cy="1889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mut name = "John";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say_hello(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&amp;mut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println!("{}",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say_hello(name: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&amp;mut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&amp;str)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name = “Alex”;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println!("Hello {}",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175000" y="1658900"/>
            <a:ext cx="4794000" cy="2238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mut name = "John";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greeting = say_hello(&amp;mut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println!("{}", greeting);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say_hello(name: &amp;mut &amp;str) -&gt; String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greeting = format!("Hello {}",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return greeting;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return statement can be omitted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175000" y="1658900"/>
            <a:ext cx="4794000" cy="2238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mut name = "John";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greeting = say_hello(&amp;mut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println!("{}", greeting);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say_hello(name: &amp;mut &amp;str) -&gt; String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greeting = format!("Hello {}",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greeting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