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7d348f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7d348f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1001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pub mod mod_name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pub fn do_something()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75000" y="2788300"/>
            <a:ext cx="4794000" cy="1001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mod mod_name;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mod_name::do_something();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634800"/>
            <a:ext cx="4794000" cy="1346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pub mod mod_name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pub mod submod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fn fun_submodule()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75000" y="3133900"/>
            <a:ext cx="4794000" cy="1001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mod mod_name;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mod_name::submod::fun_submodule();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