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7d349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7d349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7d3490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7d3490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7d3490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7d3490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Multiple modules are grouped into a crate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modules are grouped into a crate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crates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modules are grouped into a crate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crates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Cargo is used to manage crates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modules are grouped into a crate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crates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Cargo is used to manage crates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External crates are imported into the project</a:t>
            </a:r>
            <a:br>
              <a:rPr lang="en"/>
            </a:br>
            <a:r>
              <a:rPr lang="en"/>
              <a:t>	must be added to the toml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