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Mono Light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ProximaNova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Light-italic.fntdata"/><Relationship Id="rId16" Type="http://schemas.openxmlformats.org/officeDocument/2006/relationships/font" Target="fonts/RobotoMon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6fd656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6fd656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6cfd1ad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6cfd1ad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6cfd1ad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6cfd1ad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6fd656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6fd656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an integer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554718"/>
            <a:ext cx="4794000" cy="675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rand::Rng;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rng = rand::thread_rng();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rng.gen();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an integer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Bounded generation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75000" y="2701600"/>
            <a:ext cx="4794000" cy="346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rng.gen_range(0, 10);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175000" y="1554718"/>
            <a:ext cx="4794000" cy="675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rand::Rng;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rng = rand::thread_rng();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rng.gen();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an integer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Bounded generation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175000" y="2701600"/>
            <a:ext cx="4794000" cy="346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rng.gen_range(0, 10);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75000" y="3235000"/>
            <a:ext cx="4794000" cy="346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rng.gen_range(0.0, 10.0);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175000" y="1554718"/>
            <a:ext cx="4794000" cy="675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rand::Rng;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rng = rand::thread_rng();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rng.gen();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String generation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175000" y="1558600"/>
            <a:ext cx="4794000" cy="1724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rand::{thread_rng, Rng};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rand::distributions::Alphanumeric;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fn main()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let rand_string: String = thread_rng()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.sample_iter(&amp;Alphanumeric)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.take(30)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    .collect();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println!("{}", rand_string);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