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Roboto Mono Light"/>
      <p:regular r:id="rId18"/>
      <p:bold r:id="rId19"/>
      <p:italic r:id="rId20"/>
      <p:boldItalic r:id="rId21"/>
    </p:embeddedFont>
    <p:embeddedFont>
      <p:font typeface="Roboto Light"/>
      <p:regular r:id="rId22"/>
      <p:bold r:id="rId23"/>
      <p:italic r:id="rId24"/>
      <p:boldItalic r:id="rId25"/>
    </p:embeddedFont>
    <p:embeddedFont>
      <p:font typeface="Alfa Slab On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Light-italic.fntdata"/><Relationship Id="rId22" Type="http://schemas.openxmlformats.org/officeDocument/2006/relationships/font" Target="fonts/RobotoLight-regular.fntdata"/><Relationship Id="rId21" Type="http://schemas.openxmlformats.org/officeDocument/2006/relationships/font" Target="fonts/RobotoMonoLight-boldItalic.fntdata"/><Relationship Id="rId24" Type="http://schemas.openxmlformats.org/officeDocument/2006/relationships/font" Target="fonts/RobotoLight-italic.fntdata"/><Relationship Id="rId23" Type="http://schemas.openxmlformats.org/officeDocument/2006/relationships/font" Target="fonts/Robot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faSlabOne-regular.fntdata"/><Relationship Id="rId25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19" Type="http://schemas.openxmlformats.org/officeDocument/2006/relationships/font" Target="fonts/RobotoMonoLight-bold.fntdata"/><Relationship Id="rId18" Type="http://schemas.openxmlformats.org/officeDocument/2006/relationships/font" Target="fonts/RobotoMono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36fd662a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36fd662a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36fd662a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36fd662a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36fd662a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36fd662a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36fd662a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36fd662a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36fd662a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36fd662a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36fd662a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36fd662a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collection of values of the same 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175000" y="16348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primes = [2, 3, 5, 7, 11];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2175000" y="21682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doubles: [f64; 4] = [2.0, 4.0, 6.0, 8.0];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collection of values of the same 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- cannot be resized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2175000" y="16348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primes = [2, 3, 5, 7, 11];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2175000" y="21682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doubles: [f64; 4] = [2.0, 4.0, 6.0, 8.0];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collection of values of the same 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- cannot be resized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Element values can be modified but not deleted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2175000" y="16348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primes = [2, 3, 5, 7, 11];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2175000" y="21682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doubles: [f64; 4] = [2.0, 4.0, 6.0, 8.0];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collection of values of the same 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- cannot be resized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Element values can be modified but not deleted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Indexed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2175000" y="16348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primes = [2, 3, 5, 7, 11];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2175000" y="21682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doubles: [f64; 4] = [2.0, 4.0, 6.0, 8.0];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array with default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2175000" y="16348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mut numbers = [0;15];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2175000" y="2168200"/>
            <a:ext cx="4794000" cy="4839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const DEFAULT: i32 = 3;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numbers = [DEFAULT;15];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array with default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Updating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2175000" y="16348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mut numbers = [0;15];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2175000" y="2168200"/>
            <a:ext cx="4794000" cy="4839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const DEFAULT: i32 = 3;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numbers = [DEFAULT;15];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2175000" y="31588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numbers[3] = 5;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array with default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Updating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Using an iterator</a:t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2175000" y="16348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mut numbers = [0;15];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2175000" y="2168200"/>
            <a:ext cx="4794000" cy="4839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const DEFAULT: i32 = 3;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numbers = [DEFAULT;15];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2175000" y="3158800"/>
            <a:ext cx="4794000" cy="35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numbers[3] = 5;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2175000" y="3997000"/>
            <a:ext cx="4794000" cy="68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for number in numbers.iter()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println!("{}", number + 3);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