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Mono Light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MonoLight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RobotoMonoLight-italic.fntdata"/><Relationship Id="rId18" Type="http://schemas.openxmlformats.org/officeDocument/2006/relationships/font" Target="fonts/RobotoMon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6fd6642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6fd664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36fd6642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36fd664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6fd664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6fd664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36fd6642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36fd664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36fd6642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36fd6642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variable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primes: Vec&lt;i32&gt; = Vec::new();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175000" y="2168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primes = vec![2, 3, 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variable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Adding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primes: Vec&lt;i32&gt; = Vec::new();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175000" y="2168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primes = vec![2, 3, 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175000" y="2930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primes.push(7);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variable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Adding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Removing elements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primes: Vec&lt;i32&gt; = Vec::new();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175000" y="2168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primes = vec![2, 3, 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175000" y="2930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primes.push(7);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175000" y="37684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primes.remove(2);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vectors with default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numbers = vec![2;10];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175000" y="2168200"/>
            <a:ext cx="4794000" cy="483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const DEFAULT: i32 = 6;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numbers = [DEFAULT;8];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vectors with default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Updating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numbers = vec![2;10];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175000" y="2168200"/>
            <a:ext cx="4794000" cy="483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const DEFAULT: i32 = 6;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numbers = [DEFAULT;8];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175000" y="32350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numbers[3] = 5;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vectors with default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Updating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Using an iterator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numbers = vec![2;10];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175000" y="2168200"/>
            <a:ext cx="4794000" cy="483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const DEFAULT: i32 = 6;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numbers = [DEFAULT;8];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175000" y="32350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numbers[3] = 5;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175000" y="4073200"/>
            <a:ext cx="4794000" cy="68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number in numbers.iter()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println!("{}", number + 3);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