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98227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98227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982278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982278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982278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982278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7591f6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7591f6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slice is a pointer to a block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51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[1, 2, 3, 4,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slice = &amp;numbers[1..4];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slice is a pointer to a block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is determined at runtime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634800"/>
            <a:ext cx="4794000" cy="51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[1, 2, 3, 4,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slice = &amp;numbers[1..4];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slice is a pointer to a block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is determined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on arrays, vectors and strings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1634800"/>
            <a:ext cx="4794000" cy="51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[1, 2, 3, 4,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slice = &amp;numbers[1..4];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slice is a pointer to a block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is determined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on arrays, vectors and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175000" y="1634800"/>
            <a:ext cx="4794000" cy="51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[1, 2, 3, 4,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slice = &amp;numbers[1..4];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slice is a pointer to a block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is determined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on arrays, vectors and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Mutable slices allow us to change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175000" y="1634800"/>
            <a:ext cx="4794000" cy="51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[1, 2, 3, 4, 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slice = &amp;numbers[1..4];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