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 Mono Light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regular.fntdata"/><Relationship Id="rId22" Type="http://schemas.openxmlformats.org/officeDocument/2006/relationships/font" Target="fonts/RobotoMonoLight-italic.fntdata"/><Relationship Id="rId21" Type="http://schemas.openxmlformats.org/officeDocument/2006/relationships/font" Target="fonts/RobotoMonoLight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RobotoMon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39822787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39822787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982278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3982278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982278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982278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982278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982278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9822787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9822787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3982278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3982278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9822787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39822787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9822787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39822787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Updating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Destructuring a tuple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	number of variables must correspond to number of elements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println!(“Name: {}”, person.0);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2175000" y="24730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person.0 = “Jack”;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2175000" y="3311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(name, age, employed) = person;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values of various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2168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person: (&amp;str, i32, bool) = (“John”, 27, true);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person = (“John”, 27, true);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values of various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- cannot be resized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2175000" y="2168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person: (&amp;str, i32, bool) = (“John”, 27, true);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person = (“John”, 27, true);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values of various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- cannot be resized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 values can be updated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2175000" y="2168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person: (&amp;str, i32, bool) = (“John”, 27, true);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person = (“John”, 27, true);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values of various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- cannot be resized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 values can be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175000" y="2168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person: (&amp;str, i32, bool) = (“John”, 27, true);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person = (“John”, 27, true);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values of various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- cannot be resized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 values can be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to 12 elements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person = (“John”, 27, true);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175000" y="2168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person: (&amp;str, i32, bool) = (“John”, 27, true);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println!(“Name: {}”, person.0);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Updating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println!(“Name: {}”, person.0);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175000" y="24730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person.0 = “Jack”;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Updating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Destructuring a tuple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println!(“Name: {}”, person.0);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2175000" y="24730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person.0 = “Jack”;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2175000" y="3311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(name, age, employed) = person;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