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a35db0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a35db0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a35db0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a35db0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a35db0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a35db0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2d654e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2d654e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Employee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name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:String,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company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: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String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age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: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 Employee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name:String,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company:String,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age:u32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28540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emp1 = Employee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name:String::</a:t>
            </a:r>
            <a:r>
              <a:rPr i="1"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from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("John"),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company:String::</a:t>
            </a:r>
            <a:r>
              <a:rPr i="1"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from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("Google"),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age:35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key-value pairs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 Employee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name:String,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company:String,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age:u32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28540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emp1 = Employee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name:String::</a:t>
            </a:r>
            <a:r>
              <a:rPr i="1"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from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("John"),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company:String::</a:t>
            </a:r>
            <a:r>
              <a:rPr i="1"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from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("Google"),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age:35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4073200"/>
            <a:ext cx="4794000" cy="346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println!(“{}”, emp1.name);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methods to a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1598784"/>
            <a:ext cx="4794000" cy="105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Employee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fn_detail(&amp;self) -&gt; String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methods to a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structure can have static methods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175000" y="1598784"/>
            <a:ext cx="4794000" cy="105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Employee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fn_detail(&amp;self) -&gt; String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175000" y="3122784"/>
            <a:ext cx="4794000" cy="105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impl Employee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fn static_fn_detail() -&gt; String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...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