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a3cd9f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a3cd9f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6d82926c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6d82926c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a3cd9f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a3cd9f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3cd9f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3cd9f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enum Color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Red,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Green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Blue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enum Color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Red,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Green,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Blue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2854000"/>
            <a:ext cx="4794000" cy="352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my_color = Color::Red;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enum Color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Red,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Green,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Blue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2854000"/>
            <a:ext cx="4794000" cy="352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my_color = Color::Red;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3387400"/>
            <a:ext cx="4794000" cy="352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my_color = Red;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data types to enum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enum Person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Name(String),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Surname(String),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Age(u32)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data types to enum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enum Person{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Name(String),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Surname(String),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Age(u32)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175000" y="2854000"/>
            <a:ext cx="4794000" cy="352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person =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Name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(String::from(“Alex”));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