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a3cda00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a3cda0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3a3cda0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3a3cda0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us to have variable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2175000" y="1634800"/>
            <a:ext cx="4794000" cy="8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Point&lt;T&gt;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x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: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y: 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T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75000" y="2701600"/>
            <a:ext cx="4794000" cy="518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p1: Point&lt;i32&gt; = Point {x: 6, y: 8};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p2: Point&lt;f64&gt; = Point {x: 3.25, y: 8.43};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2175000" y="1406200"/>
            <a:ext cx="4794000" cy="8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struct</a:t>
            </a: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Point&lt;T, V&gt;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x: T,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y: V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175000" y="2473000"/>
            <a:ext cx="4794000" cy="363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let p3: Point&lt;i32, f64&gt; = Point{x: 5, y: 3.24};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