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Mono Light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MonoLight-bold.fntdata"/><Relationship Id="rId16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6fd662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6fd662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a25704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a25704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a25704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a25704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a25704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a25704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715450" y="1960950"/>
            <a:ext cx="1808275" cy="819750"/>
          </a:xfrm>
          <a:prstGeom prst="flowChartDecis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</a:t>
            </a:r>
            <a:endParaRPr/>
          </a:p>
        </p:txBody>
      </p:sp>
      <p:cxnSp>
        <p:nvCxnSpPr>
          <p:cNvPr id="68" name="Google Shape;68;p15"/>
          <p:cNvCxnSpPr>
            <a:endCxn id="67" idx="0"/>
          </p:cNvCxnSpPr>
          <p:nvPr/>
        </p:nvCxnSpPr>
        <p:spPr>
          <a:xfrm>
            <a:off x="3619588" y="1534950"/>
            <a:ext cx="0" cy="4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/>
          <p:nvPr/>
        </p:nvSpPr>
        <p:spPr>
          <a:xfrm>
            <a:off x="5005950" y="3150400"/>
            <a:ext cx="1422600" cy="39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912520" y="3150400"/>
            <a:ext cx="1422600" cy="39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cxnSp>
        <p:nvCxnSpPr>
          <p:cNvPr id="71" name="Google Shape;71;p15"/>
          <p:cNvCxnSpPr>
            <a:stCxn id="67" idx="2"/>
            <a:endCxn id="70" idx="0"/>
          </p:cNvCxnSpPr>
          <p:nvPr/>
        </p:nvCxnSpPr>
        <p:spPr>
          <a:xfrm>
            <a:off x="3619588" y="2780700"/>
            <a:ext cx="420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7" idx="3"/>
            <a:endCxn id="69" idx="0"/>
          </p:cNvCxnSpPr>
          <p:nvPr/>
        </p:nvCxnSpPr>
        <p:spPr>
          <a:xfrm>
            <a:off x="4523725" y="2370825"/>
            <a:ext cx="1193400" cy="77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15"/>
          <p:cNvCxnSpPr>
            <a:stCxn id="70" idx="2"/>
          </p:cNvCxnSpPr>
          <p:nvPr/>
        </p:nvCxnSpPr>
        <p:spPr>
          <a:xfrm>
            <a:off x="3623820" y="3544300"/>
            <a:ext cx="0" cy="10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endCxn id="75" idx="6"/>
          </p:cNvCxnSpPr>
          <p:nvPr/>
        </p:nvCxnSpPr>
        <p:spPr>
          <a:xfrm flipH="1">
            <a:off x="3703977" y="3560150"/>
            <a:ext cx="2017200" cy="506400"/>
          </a:xfrm>
          <a:prstGeom prst="bentConnector3">
            <a:avLst>
              <a:gd fmla="val 3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3551277" y="3990200"/>
            <a:ext cx="152700" cy="152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623825" y="1563125"/>
            <a:ext cx="948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619600" y="2764950"/>
            <a:ext cx="948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646275" y="2027938"/>
            <a:ext cx="948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175000" y="1634800"/>
            <a:ext cx="4794000" cy="70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if logical_expression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functionality for true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175000" y="1634800"/>
            <a:ext cx="4794000" cy="70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if logical_expression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functionality for true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175000" y="2491000"/>
            <a:ext cx="4794000" cy="108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if logical_expression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functionality for true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 else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functionality for false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175000" y="1652800"/>
            <a:ext cx="4794000" cy="1361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if expression1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functionality for expression1 true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 else if expression2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functionality for expression1 false and expression2 true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 else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functionality for both expressions false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statement can return a result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175000" y="1652800"/>
            <a:ext cx="4794000" cy="1039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res = if expr1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result for true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 else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result for false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