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Mono Light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font" Target="fonts/ProximaNova-bold.fntdata"/><Relationship Id="rId22" Type="http://schemas.openxmlformats.org/officeDocument/2006/relationships/font" Target="fonts/AlfaSlabOne-regular.fntdata"/><Relationship Id="rId10" Type="http://schemas.openxmlformats.org/officeDocument/2006/relationships/font" Target="fonts/ProximaNova-regular.fntdata"/><Relationship Id="rId21" Type="http://schemas.openxmlformats.org/officeDocument/2006/relationships/font" Target="fonts/RobotoLight-boldItalic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bold.fntdata"/><Relationship Id="rId14" Type="http://schemas.openxmlformats.org/officeDocument/2006/relationships/font" Target="fonts/RobotoMonoLight-regular.fntdata"/><Relationship Id="rId17" Type="http://schemas.openxmlformats.org/officeDocument/2006/relationships/font" Target="fonts/RobotoMonoLight-boldItalic.fntdata"/><Relationship Id="rId16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a50153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a50153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a50153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a50153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i="1" lang="en"/>
              <a:t>when</a:t>
            </a:r>
            <a:r>
              <a:rPr lang="en"/>
              <a:t> or </a:t>
            </a:r>
            <a:r>
              <a:rPr i="1" lang="en"/>
              <a:t>switch</a:t>
            </a:r>
            <a:r>
              <a:rPr lang="en"/>
              <a:t> in other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i="1" lang="en"/>
              <a:t>when</a:t>
            </a:r>
            <a:r>
              <a:rPr lang="en"/>
              <a:t> or </a:t>
            </a:r>
            <a:r>
              <a:rPr i="1" lang="en"/>
              <a:t>switch</a:t>
            </a:r>
            <a:r>
              <a:rPr lang="en"/>
              <a:t> in other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return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i="1" lang="en"/>
              <a:t>when</a:t>
            </a:r>
            <a:r>
              <a:rPr lang="en"/>
              <a:t> or </a:t>
            </a:r>
            <a:r>
              <a:rPr i="1" lang="en"/>
              <a:t>switch</a:t>
            </a:r>
            <a:r>
              <a:rPr lang="en"/>
              <a:t> in other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return a 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Ranges are allowed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175000" y="1634800"/>
            <a:ext cx="4794000" cy="101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match expression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expr1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expr2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_ =&gt; { …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