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b38bb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b38bb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b38bb9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b38bb9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b38bb9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b38bb9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b38bb9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3b38bb9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1776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expr1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expr2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_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values 1 |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1776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expr1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expr2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_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values 1 |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Ranges 1..=5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175000" y="11776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expr1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expr2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_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values 1 |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Ranges 1..=5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Conditions x if a &gt;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175000" y="11776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expr1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expr2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_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values 1 |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Ranges 1..=5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Conditions x if a &gt;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Tuple matching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175000" y="11776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expr1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expr2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_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