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Mono Light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font" Target="fonts/ProximaNova-regular.fntdata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MonoLight-italic.fntdata"/><Relationship Id="rId16" Type="http://schemas.openxmlformats.org/officeDocument/2006/relationships/font" Target="fonts/RobotoMon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3b38bb9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3b38bb9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3b38bb9a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3b38bb9a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3b38bb9a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3b38bb9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190575" y="1912750"/>
            <a:ext cx="1784100" cy="47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element in collection</a:t>
            </a:r>
            <a:endParaRPr sz="1200"/>
          </a:p>
        </p:txBody>
      </p:sp>
      <p:cxnSp>
        <p:nvCxnSpPr>
          <p:cNvPr id="68" name="Google Shape;68;p15"/>
          <p:cNvCxnSpPr>
            <a:endCxn id="67" idx="0"/>
          </p:cNvCxnSpPr>
          <p:nvPr/>
        </p:nvCxnSpPr>
        <p:spPr>
          <a:xfrm>
            <a:off x="4082625" y="1318150"/>
            <a:ext cx="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5"/>
          <p:cNvSpPr/>
          <p:nvPr/>
        </p:nvSpPr>
        <p:spPr>
          <a:xfrm>
            <a:off x="5295900" y="2788450"/>
            <a:ext cx="1784100" cy="47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functionality</a:t>
            </a:r>
            <a:endParaRPr sz="1200"/>
          </a:p>
        </p:txBody>
      </p:sp>
      <p:cxnSp>
        <p:nvCxnSpPr>
          <p:cNvPr id="70" name="Google Shape;70;p15"/>
          <p:cNvCxnSpPr>
            <a:stCxn id="67" idx="3"/>
            <a:endCxn id="69" idx="0"/>
          </p:cNvCxnSpPr>
          <p:nvPr/>
        </p:nvCxnSpPr>
        <p:spPr>
          <a:xfrm>
            <a:off x="4974675" y="2149750"/>
            <a:ext cx="1213200" cy="638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" name="Google Shape;71;p15"/>
          <p:cNvCxnSpPr>
            <a:stCxn id="69" idx="1"/>
          </p:cNvCxnSpPr>
          <p:nvPr/>
        </p:nvCxnSpPr>
        <p:spPr>
          <a:xfrm rot="10800000">
            <a:off x="4396200" y="2386750"/>
            <a:ext cx="899700" cy="638700"/>
          </a:xfrm>
          <a:prstGeom prst="bentConnector3">
            <a:avLst>
              <a:gd fmla="val 991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" name="Google Shape;72;p15"/>
          <p:cNvCxnSpPr>
            <a:stCxn id="67" idx="2"/>
          </p:cNvCxnSpPr>
          <p:nvPr/>
        </p:nvCxnSpPr>
        <p:spPr>
          <a:xfrm>
            <a:off x="4082625" y="2386750"/>
            <a:ext cx="0" cy="11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4082625" y="1432247"/>
            <a:ext cx="11253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for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through a collection or range, execute code for each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2231250" y="1668425"/>
            <a:ext cx="4794000" cy="687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element in collection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functionality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through a collection or range, execute code for each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Continue will skip a step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231250" y="1668425"/>
            <a:ext cx="4794000" cy="687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element in collection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functionality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through a collection or range, execute code for each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Continue will skip a step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Break will stop the loop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2231250" y="1668425"/>
            <a:ext cx="4794000" cy="687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element in collection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functionality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