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b38bb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b38bb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b38bb9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b38bb9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b38bb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3b38bb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90575" y="1912750"/>
            <a:ext cx="1784100" cy="4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condition</a:t>
            </a:r>
            <a:endParaRPr sz="1200"/>
          </a:p>
        </p:txBody>
      </p:sp>
      <p:cxnSp>
        <p:nvCxnSpPr>
          <p:cNvPr id="68" name="Google Shape;68;p15"/>
          <p:cNvCxnSpPr>
            <a:endCxn id="67" idx="0"/>
          </p:cNvCxnSpPr>
          <p:nvPr/>
        </p:nvCxnSpPr>
        <p:spPr>
          <a:xfrm>
            <a:off x="4082625" y="1318150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5295900" y="2788450"/>
            <a:ext cx="1784100" cy="4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functionality</a:t>
            </a:r>
            <a:endParaRPr sz="1200"/>
          </a:p>
        </p:txBody>
      </p:sp>
      <p:cxnSp>
        <p:nvCxnSpPr>
          <p:cNvPr id="70" name="Google Shape;70;p15"/>
          <p:cNvCxnSpPr>
            <a:stCxn id="67" idx="3"/>
            <a:endCxn id="69" idx="0"/>
          </p:cNvCxnSpPr>
          <p:nvPr/>
        </p:nvCxnSpPr>
        <p:spPr>
          <a:xfrm>
            <a:off x="4974675" y="2149750"/>
            <a:ext cx="1213200" cy="63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5"/>
          <p:cNvCxnSpPr>
            <a:stCxn id="69" idx="1"/>
          </p:cNvCxnSpPr>
          <p:nvPr/>
        </p:nvCxnSpPr>
        <p:spPr>
          <a:xfrm rot="10800000">
            <a:off x="4396200" y="2386750"/>
            <a:ext cx="899700" cy="638700"/>
          </a:xfrm>
          <a:prstGeom prst="bentConnector3">
            <a:avLst>
              <a:gd fmla="val 991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5"/>
          <p:cNvCxnSpPr>
            <a:stCxn id="67" idx="2"/>
          </p:cNvCxnSpPr>
          <p:nvPr/>
        </p:nvCxnSpPr>
        <p:spPr>
          <a:xfrm>
            <a:off x="4082625" y="2386750"/>
            <a:ext cx="0" cy="11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4082625" y="1432247"/>
            <a:ext cx="1125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while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149425" y="1813247"/>
            <a:ext cx="1125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625425" y="2499047"/>
            <a:ext cx="1125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loop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as long as a condition is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condition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as long as a condition is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Continue skips a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Break stops the loop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condition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as long as a condition is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Continue skips a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Break stops the loop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condition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231250" y="3573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loop {			// while true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