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Mono Light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.fntdata"/><Relationship Id="rId22" Type="http://schemas.openxmlformats.org/officeDocument/2006/relationships/font" Target="fonts/RobotoMonoLight-boldItalic.fntdata"/><Relationship Id="rId21" Type="http://schemas.openxmlformats.org/officeDocument/2006/relationships/font" Target="fonts/RobotoMonoLight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MonoLight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ba3df70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ba3df70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ba3df70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ba3df70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ba3df70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ba3df70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f5b609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f5b609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f5b609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f5b609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f5b609f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6f5b609f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f5b609f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f5b609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scope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253800"/>
            <a:ext cx="4794000" cy="1358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say_hi();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say_hi()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println!("Hello there!");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253800"/>
            <a:ext cx="4794000" cy="1358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say_hi("John");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say_hi(name: &amp;str)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println!("Hello {}!",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175000" y="1253800"/>
            <a:ext cx="4794000" cy="1880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mut name = "John";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say_hi(&amp;mut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print!("The new name is {}", name)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say_hi(name: &amp;mut &amp;str)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*name = "Alex";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println!("Hello {}!",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175000" y="1249920"/>
            <a:ext cx="4794000" cy="1869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mut name = "John";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greeting = say_hello(&amp;mut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println!("{}", greeting);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say_hello(name: &amp;mut &amp;str) -&gt; String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greeting = format!("Hello {}", 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greeting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No memory leaks - no need to manually deallocate variables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No memory leaks - no need to manually deallocate variables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2175000" y="1626779"/>
            <a:ext cx="4794000" cy="856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a = 3;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println(“a = {}”, a)		// error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No memory leaks - no need to manually deallocate variables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variables can be declared but they are unsafe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2175000" y="1626779"/>
            <a:ext cx="4794000" cy="856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a = 3;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println(“a = {}”, a)		// error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175000" y="3150777"/>
            <a:ext cx="4794000" cy="350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a = 3;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No memory leaks - no need to manually deallocate variables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variables can be declared but they are unsafe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2175000" y="1626779"/>
            <a:ext cx="4794000" cy="856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a = 3;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println(“a = {}”, a)		// error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2175000" y="3150777"/>
            <a:ext cx="4794000" cy="350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a = 3;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175000" y="3653575"/>
            <a:ext cx="4794000" cy="691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unsafe { println!(“{}”, a);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