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ba3df62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ba3df62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046b0c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046b0c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046b0c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046b0c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046b0c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046b0c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 within a function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 within a function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An anonymous function, lambda expression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175000" y="2103918"/>
            <a:ext cx="4794000" cy="503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|a: i32, b: i32| println!(“{}”, a + b);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|a: i32, b: i32| -&gt; i32 { a + b 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 within a function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An anonymous function, lambda expression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 can be assigned to a variable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175000" y="3150777"/>
            <a:ext cx="4794000" cy="503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sum = |a: i32, b: i32| -&gt; i32 {a + b};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sum(2, 3);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175000" y="2103918"/>
            <a:ext cx="4794000" cy="503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|a: i32, b: i32| println!(“{}”, a + b);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|a: i32, b: i32| -&gt; i32 { a + b 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 within a function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An anonymous function, lambda expression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 can be assigned to a variable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clojure can be generic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175000" y="3150777"/>
            <a:ext cx="4794000" cy="503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sum = |a: i32, b: i32| -&gt; i32 a + b;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sum(2, 3);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175000" y="4141377"/>
            <a:ext cx="4794000" cy="503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gen = |x| { println!("received {}", x) 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gen(3);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175000" y="2103918"/>
            <a:ext cx="4794000" cy="503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|a: i32, b: i32| println!(“{}”, a + b);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|a: i32, b: i32| -&gt; i32 { a + b 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