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Mono Light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21" Type="http://schemas.openxmlformats.org/officeDocument/2006/relationships/font" Target="fonts/AlfaSlabOne-regular.fntdata"/><Relationship Id="rId13" Type="http://schemas.openxmlformats.org/officeDocument/2006/relationships/font" Target="fonts/RobotoMon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MonoLight-italic.fntdata"/><Relationship Id="rId14" Type="http://schemas.openxmlformats.org/officeDocument/2006/relationships/font" Target="fonts/RobotoMonoLight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eeb63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eeb63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e70eceb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e70eceb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that take another function as a parameter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747327"/>
            <a:ext cx="4794000" cy="503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apply(f: fn(i32) -&gt; i32, a: i32)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that take another function as a parameter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747327"/>
            <a:ext cx="4794000" cy="503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apply(f: fn(i32) -&gt; i32, a: i32)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2433126"/>
            <a:ext cx="4794000" cy="347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apply(|x| -&gt; x + 1, a);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