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 Mono Light"/>
      <p:regular r:id="rId19"/>
      <p:bold r:id="rId20"/>
      <p:italic r:id="rId21"/>
      <p:boldItalic r:id="rId22"/>
    </p:embeddedFont>
    <p:embeddedFont>
      <p:font typeface="Roboto Light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Light-bold.fntdata"/><Relationship Id="rId22" Type="http://schemas.openxmlformats.org/officeDocument/2006/relationships/font" Target="fonts/RobotoMonoLight-boldItalic.fntdata"/><Relationship Id="rId21" Type="http://schemas.openxmlformats.org/officeDocument/2006/relationships/font" Target="fonts/RobotoMonoLight-italic.fntdata"/><Relationship Id="rId24" Type="http://schemas.openxmlformats.org/officeDocument/2006/relationships/font" Target="fonts/RobotoLight-bold.fntdata"/><Relationship Id="rId23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Italic.fntdata"/><Relationship Id="rId25" Type="http://schemas.openxmlformats.org/officeDocument/2006/relationships/font" Target="fonts/RobotoLight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MonoLight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eeb63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feeb63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450bb81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450bb81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450bb81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450bb81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450bb81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450bb81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50bb81b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50bb81b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50bb81b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50bb81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50bb81b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50bb81b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450bb81b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450bb81b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Write code that writes code - meta programming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Write code that writes code - meta programming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Match an expression and perform some operation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Write code that writes code - meta programming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Match an expression and perform some operation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Code is expanded and compiled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Write code that writes code - meta programming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Match an expression and perform some operation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Code is expanded and compiled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175000" y="2737925"/>
            <a:ext cx="4794000" cy="685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macro_rules! my_macro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(match) =&gt; ( code to run 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Write code that writes code - meta programming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Match an expression and perform some operation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Code is expanded and compiled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175000" y="3576124"/>
            <a:ext cx="4794000" cy="370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my_macro!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175000" y="2737925"/>
            <a:ext cx="4794000" cy="685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macro_rules! my_macro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(match) =&gt; ( code to run 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Write code that writes code - meta programming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Match an expression and perform some operation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Code is expanded and compiled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175000" y="3576124"/>
            <a:ext cx="4794000" cy="370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my_macro!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2175000" y="4098724"/>
            <a:ext cx="4794000" cy="370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println!(“This is an {} macro”, “awesome”);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2175000" y="2737925"/>
            <a:ext cx="4794000" cy="685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macro_rules! my_macro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(match) =&gt; ( code to run 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match multiple expressions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2175000" y="1594925"/>
            <a:ext cx="4794000" cy="854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macro_rules! my_macro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(match1) =&gt; ( code to run 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(match2) =&gt; ( code to run 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We can match multiple expressions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Designators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expr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ident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block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stmt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pat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2175000" y="1594925"/>
            <a:ext cx="4794000" cy="8544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macro_rules! my_macro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(match1) =&gt; ( code to run 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   (match2) =&gt; ( code to run 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3574260" y="3002415"/>
            <a:ext cx="46293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path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meta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ty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tt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