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Generics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dyn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Operator overloading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Static dispatch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Dynamic dispatch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