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Roboto Mono Light"/>
      <p:regular r:id="rId20"/>
      <p:bold r:id="rId21"/>
      <p:italic r:id="rId22"/>
      <p:boldItalic r:id="rId23"/>
    </p:embeddedFont>
    <p:embeddedFont>
      <p:font typeface="Roboto Light"/>
      <p:regular r:id="rId24"/>
      <p:bold r:id="rId25"/>
      <p:italic r:id="rId26"/>
      <p:boldItalic r:id="rId27"/>
    </p:embeddedFont>
    <p:embeddedFont>
      <p:font typeface="Alfa Slab On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regular.fntdata"/><Relationship Id="rId22" Type="http://schemas.openxmlformats.org/officeDocument/2006/relationships/font" Target="fonts/RobotoMonoLight-italic.fntdata"/><Relationship Id="rId21" Type="http://schemas.openxmlformats.org/officeDocument/2006/relationships/font" Target="fonts/RobotoMonoLight-bold.fntdata"/><Relationship Id="rId24" Type="http://schemas.openxmlformats.org/officeDocument/2006/relationships/font" Target="fonts/RobotoLight-regular.fntdata"/><Relationship Id="rId23" Type="http://schemas.openxmlformats.org/officeDocument/2006/relationships/font" Target="fonts/RobotoMon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italic.fntdata"/><Relationship Id="rId25" Type="http://schemas.openxmlformats.org/officeDocument/2006/relationships/font" Target="fonts/RobotoLight-bold.fntdata"/><Relationship Id="rId28" Type="http://schemas.openxmlformats.org/officeDocument/2006/relationships/font" Target="fonts/AlfaSlabOne-regular.fntdata"/><Relationship Id="rId27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19" Type="http://schemas.openxmlformats.org/officeDocument/2006/relationships/font" Target="fonts/ProximaNova-boldItalic.fntdata"/><Relationship Id="rId1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ff908ed4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ff908ed4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d77fea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d77fea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f908ed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ff908ed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f908ed4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f908ed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ff908ed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ff908ed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ff908ed4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ff908ed4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ff908ed4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ff908ed4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ff908ed4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ff908ed4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ff908ed4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ff908ed4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 a trait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Can provide a constructor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Traits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2175000" y="1598775"/>
            <a:ext cx="4794000" cy="1170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impl Name for Person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fn must_implement(&amp;self) -&gt; { 42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fn new(name: &amp;str) -&gt; Person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  Person{name: name}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2175000" y="3198975"/>
            <a:ext cx="4794000" cy="703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trait Name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fn new(name: &amp;str) -&gt; Self;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2175000" y="4113375"/>
            <a:ext cx="4794000" cy="355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john = Person::new(“John”);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Similar to an interface or abstract class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Similar to an interface or abstract class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Add a definition to a structure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Similar to an interface or abstract class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Add a definition to a structure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Traits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2175000" y="2132175"/>
            <a:ext cx="4794000" cy="1086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trait Name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fn must_implement(&amp;self) -&gt; i32;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fn do_action(&amp;self) { ...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fn do_non_instance_action() { ...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Similar to an interface or abstract class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Add a definition to a structure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Can have definition only or default implementation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Traits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2175000" y="2132175"/>
            <a:ext cx="4794000" cy="1086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trait Name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fn must_implement(&amp;self) -&gt; i32;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fn do_action(&amp;self) { ...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fn do_non_instance_action() { ...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Similar to an interface or abstract class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Add a definition to a structure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Can have definition only or default implementation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Can have instance and non-instance action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Traits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2175000" y="2132175"/>
            <a:ext cx="4794000" cy="1086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trait Name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fn must_implement(&amp;self) -&gt; i32;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fn do_action(&amp;self) { ...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fn do_non_instance_action() { ...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 a trait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Traits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2175000" y="1598775"/>
            <a:ext cx="4794000" cy="703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impl Name for Person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fn must_implement(&amp;self) -&gt; { 42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 a trait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Can provide a constructor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Traits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2175000" y="1598775"/>
            <a:ext cx="4794000" cy="703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impl Name for Person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fn must_implement(&amp;self) -&gt; { 42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2175000" y="3198975"/>
            <a:ext cx="4794000" cy="703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trait Name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fn new(name: &amp;str) -&gt; Self;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 a trait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Can provide a constructor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Traits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2175000" y="1598775"/>
            <a:ext cx="4794000" cy="1170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impl Name for Person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fn must_implement(&amp;self) -&gt; { 42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fn new(name: &amp;str) -&gt; Person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  Person{name: name}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2175000" y="3198975"/>
            <a:ext cx="4794000" cy="703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trait Name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fn new(name: &amp;str) -&gt; Self;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