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Mono Light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MonoLight-bold.fntdata"/><Relationship Id="rId12" Type="http://schemas.openxmlformats.org/officeDocument/2006/relationships/font" Target="fonts/RobotoMon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MonoLight-boldItalic.fntdata"/><Relationship Id="rId14" Type="http://schemas.openxmlformats.org/officeDocument/2006/relationships/font" Target="fonts/RobotoMonoLight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Generics can be limited by traits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74975"/>
            <a:ext cx="4794000" cy="68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color&lt;T: Colorable&gt; (a: 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