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2b678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2b678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2b678a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2b678a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2b678a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2b678a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traits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The compiler needs to know the space required for a function return type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traits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The compiler needs to know the space required for a function return type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workaround is to return a box with a dyn trait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traits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The compiler needs to know the space required for a function return type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workaround is to return a box with a dyn trait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traits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175000" y="2513175"/>
            <a:ext cx="4794000" cy="688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get_animal() -&gt; Box&lt;dyn Animal&gt;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The compiler needs to know the space required for a function return type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workaround is to return a box with a dyn trait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dyn is a new addition to the language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old code might not have it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traits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175000" y="2513175"/>
            <a:ext cx="4794000" cy="688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get_animal() -&gt; Box&lt;dyn Animal&gt;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