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Mono Light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21" Type="http://schemas.openxmlformats.org/officeDocument/2006/relationships/font" Target="fonts/AlfaSlabOne-regular.fntdata"/><Relationship Id="rId13" Type="http://schemas.openxmlformats.org/officeDocument/2006/relationships/font" Target="fonts/RobotoMon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MonoLight-italic.fntdata"/><Relationship Id="rId14" Type="http://schemas.openxmlformats.org/officeDocument/2006/relationships/font" Target="fonts/RobotoMonoLight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0f9f8b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0f9f8b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traits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add a trait to a structure we didn’t create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add a trait to a structure we didn’t create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175000" y="1674975"/>
            <a:ext cx="4794000" cy="688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impl My_Trait for Vec&lt;i32&gt;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