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f908ef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f908ef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f908ef2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f908ef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f908ef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f908ef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f908ef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f908ef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.rust-lang.org/core/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implement standard operators for our custom structs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74975"/>
            <a:ext cx="4794000" cy="343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std::ops::Add;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implement standard operators for our custom structs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674975"/>
            <a:ext cx="4794000" cy="343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std::ops::Add;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2208375"/>
            <a:ext cx="4794000" cy="652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Custom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implement standard operators for our custom structs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1674975"/>
            <a:ext cx="4794000" cy="343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std::ops::Add;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2208375"/>
            <a:ext cx="4794000" cy="652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Custom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3046575"/>
            <a:ext cx="4794000" cy="11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Add for Custom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type Output = Custom;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add(self: Custom, other: Custom) -&gt; Custom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implement standard operators for our custom structs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674975"/>
            <a:ext cx="4794000" cy="343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std::ops::Add;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175000" y="2208375"/>
            <a:ext cx="4794000" cy="652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Custom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175000" y="3046575"/>
            <a:ext cx="4794000" cy="11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Add for Custom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type Output = Custom;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add(self: Custom, other: Custom) -&gt; Custom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175000" y="4418175"/>
            <a:ext cx="4794000" cy="343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custom1 + custom2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Overloadable operators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175000" y="1674975"/>
            <a:ext cx="4794000" cy="343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https://doc.rust-lang.org/core/ops/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