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f908e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f908e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dispatch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generic trait will be converted to the required type at compile time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dispatch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generic trait will be converted to the required type at compile time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Monomorphization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converting to one form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dispatch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