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f908e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f908e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dispatch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generic trait will be converted to the required type at run time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</a:t>
            </a:r>
            <a:r>
              <a:rPr lang="en"/>
              <a:t> dispatch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