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Borrowing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Lifetimes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Reference counted variables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