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2b07c5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2b07c5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2b07c5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2b07c5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Only one variable can own a piece of memory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Only one variable can own a piece of memory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For primitive types, copying data is cheap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Only one variable can own a piece of memory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For primitive types, copying data is cheap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For complex types, ownership is transferred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