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2d1930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2d1930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2d1930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2d1930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2d1930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2d1930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Lifetimes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An indication of how long an object will live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Lifetimes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An indication of how long an object will live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Rust prevents parts of objects outliving the object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Lifetimes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An indication of how long an object will live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Rust prevents parts of objects outliving the object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Lifetimes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75000" y="2132175"/>
            <a:ext cx="4794000" cy="664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 Object&lt;’lifetime&gt;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field: &amp;’lifetime str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An indication of how long an object will live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Rust prevents parts of objects outliving the object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Lifetime elision - compiler builds lifetimes for us when evident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Lifetimes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175000" y="2132175"/>
            <a:ext cx="4794000" cy="664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 Object&lt;’lifetime&gt;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field: &amp;’lifetime str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