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Mono Light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4a843be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4a843be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4a843b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4a843b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44a843b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44a843b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4a843be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4a843b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4a843be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4a843be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4a843be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4a843b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counted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structure that can hold multiple references to a variable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variables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structure that can hold multiple references to a variable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shared in different places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structure that can hold multiple references to a variable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shared in different places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variables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175000" y="2132175"/>
            <a:ext cx="4794000" cy="519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std::rc::Rc;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do_smth(var: Rc&lt;String&gt;)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structure that can hold multiple references to a variable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shared in different places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variables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175000" y="2132175"/>
            <a:ext cx="4794000" cy="519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std::rc::Rc;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do_smth(var: Rc&lt;String&gt;)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175000" y="2804475"/>
            <a:ext cx="4794000" cy="34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var = Rc::new(String::from(“test”));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structure that can hold multiple references to a variable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shared in different places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variables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2175000" y="2132175"/>
            <a:ext cx="4794000" cy="519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std::rc::Rc;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do_smth(var: Rc&lt;String&gt;)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175000" y="2804475"/>
            <a:ext cx="4794000" cy="34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var = Rc::new(String::from(“test”));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175000" y="3297375"/>
            <a:ext cx="4794000" cy="34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var.clone()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structure that can hold multiple references to a variable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shared in different places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Count the variable pointers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variables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175000" y="2132175"/>
            <a:ext cx="4794000" cy="519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std::rc::Rc;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do_smth(var: Rc&lt;String&gt;)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175000" y="2804475"/>
            <a:ext cx="4794000" cy="34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var = Rc::new(String::from(“test”));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175000" y="3297375"/>
            <a:ext cx="4794000" cy="34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var.clone()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structure that can hold multiple references to a variable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shared in different places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Count the variable pointers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variables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175000" y="2132175"/>
            <a:ext cx="4794000" cy="519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std::rc::Rc;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do_smth(var: Rc&lt;String&gt;)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175000" y="2804475"/>
            <a:ext cx="4794000" cy="34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var = Rc::new(String::from(“test”));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175000" y="3297375"/>
            <a:ext cx="4794000" cy="34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var.clone()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175000" y="4189575"/>
            <a:ext cx="4794000" cy="34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Rc::strong_count(&amp;var)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