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5009c2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5009c2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5009c2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5009c2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843850" y="2041325"/>
            <a:ext cx="2129700" cy="142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964400" y="2145800"/>
            <a:ext cx="8277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Previous hash</a:t>
            </a:r>
            <a:endParaRPr sz="1000"/>
          </a:p>
        </p:txBody>
      </p:sp>
      <p:sp>
        <p:nvSpPr>
          <p:cNvPr id="69" name="Google Shape;69;p15"/>
          <p:cNvSpPr/>
          <p:nvPr/>
        </p:nvSpPr>
        <p:spPr>
          <a:xfrm>
            <a:off x="2001150" y="2145800"/>
            <a:ext cx="8841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Timestamp</a:t>
            </a:r>
            <a:endParaRPr sz="1000"/>
          </a:p>
        </p:txBody>
      </p:sp>
      <p:sp>
        <p:nvSpPr>
          <p:cNvPr id="70" name="Google Shape;70;p15"/>
          <p:cNvSpPr/>
          <p:nvPr/>
        </p:nvSpPr>
        <p:spPr>
          <a:xfrm>
            <a:off x="964400" y="2796775"/>
            <a:ext cx="8277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Merkle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2001150" y="2796775"/>
            <a:ext cx="8277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Nonce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3507150" y="2041325"/>
            <a:ext cx="2129700" cy="142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627700" y="2145800"/>
            <a:ext cx="8277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Previous hash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4664450" y="2145800"/>
            <a:ext cx="8841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Timestamp</a:t>
            </a:r>
            <a:endParaRPr sz="1000"/>
          </a:p>
        </p:txBody>
      </p:sp>
      <p:sp>
        <p:nvSpPr>
          <p:cNvPr id="75" name="Google Shape;75;p15"/>
          <p:cNvSpPr/>
          <p:nvPr/>
        </p:nvSpPr>
        <p:spPr>
          <a:xfrm>
            <a:off x="3627700" y="2796775"/>
            <a:ext cx="8277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Merkle</a:t>
            </a:r>
            <a:endParaRPr sz="1000"/>
          </a:p>
        </p:txBody>
      </p:sp>
      <p:sp>
        <p:nvSpPr>
          <p:cNvPr id="76" name="Google Shape;76;p15"/>
          <p:cNvSpPr/>
          <p:nvPr/>
        </p:nvSpPr>
        <p:spPr>
          <a:xfrm>
            <a:off x="4664450" y="2796775"/>
            <a:ext cx="8277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Nonce</a:t>
            </a:r>
            <a:endParaRPr sz="1000"/>
          </a:p>
        </p:txBody>
      </p:sp>
      <p:sp>
        <p:nvSpPr>
          <p:cNvPr id="77" name="Google Shape;77;p15"/>
          <p:cNvSpPr/>
          <p:nvPr/>
        </p:nvSpPr>
        <p:spPr>
          <a:xfrm>
            <a:off x="6170450" y="2041325"/>
            <a:ext cx="2129700" cy="142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291000" y="2145800"/>
            <a:ext cx="8277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Previous hash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7327750" y="2145800"/>
            <a:ext cx="8841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Timestamp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6291000" y="2796775"/>
            <a:ext cx="8277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Merkle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>
            <a:off x="7327750" y="2796775"/>
            <a:ext cx="827700" cy="43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Nonce</a:t>
            </a:r>
            <a:endParaRPr sz="1000"/>
          </a:p>
        </p:txBody>
      </p:sp>
      <p:cxnSp>
        <p:nvCxnSpPr>
          <p:cNvPr id="82" name="Google Shape;82;p15"/>
          <p:cNvCxnSpPr>
            <a:stCxn id="73" idx="1"/>
          </p:cNvCxnSpPr>
          <p:nvPr/>
        </p:nvCxnSpPr>
        <p:spPr>
          <a:xfrm rot="10800000">
            <a:off x="3013900" y="2362850"/>
            <a:ext cx="613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8" idx="1"/>
          </p:cNvCxnSpPr>
          <p:nvPr/>
        </p:nvCxnSpPr>
        <p:spPr>
          <a:xfrm rot="10800000">
            <a:off x="5693100" y="2362850"/>
            <a:ext cx="59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1326100" y="1683150"/>
            <a:ext cx="1165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genesis block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908350" y="1152475"/>
            <a:ext cx="75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Objective: Build a local blockchain 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08350" y="1152475"/>
            <a:ext cx="75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Build a local blockchain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Functionality: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blocks and 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genesis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transaction on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new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difficulty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reward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