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b3ede8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b3ede8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5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Build a classic snake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5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Build a classic snake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can change direction but not to the direction it just came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can move within the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cannot move over its own 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 the snake when it eats an apple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apple randomly appear on the screen when eaten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game is over, restart the game after 1s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