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3ae41f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3ae41f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5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Objective: Build a client-server chat 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5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Build a client-server chat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Functionality: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server that listens to messages on an IP and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client that can connect to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can send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received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send the received message to all connected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clients receive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can disconnect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