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5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223" y="487027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9600">
                <a:solidFill>
                  <a:schemeClr val="accent1"/>
                </a:solidFill>
                <a:latin typeface="Times New Roman"/>
                <a:cs typeface="Times New Roman"/>
              </a:rPr>
              <a:t>Jetty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223" y="3740923"/>
            <a:ext cx="8300202" cy="1228171"/>
          </a:xfrm>
        </p:spPr>
        <p:txBody>
          <a:bodyPr vert="horz" lIns="91440" tIns="0" rIns="91440" bIns="45720" rtlCol="0" anchor="t">
            <a:noAutofit/>
          </a:bodyPr>
          <a:lstStyle/>
          <a:p>
            <a:pPr algn="l"/>
            <a:r>
              <a:rPr lang="en-US" sz="3600" i="1">
                <a:solidFill>
                  <a:schemeClr val="tx1"/>
                </a:solidFill>
              </a:rPr>
              <a:t>Don’t deploy your application in Jetty, deploy Jetty in your application!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D23978-E957-41CD-9B7A-C6C3AFFB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rgbClr val="F81B02"/>
                </a:solidFill>
                <a:latin typeface="Times New Roman"/>
                <a:cs typeface="Times New Roman"/>
              </a:rPr>
              <a:t>Jetty</a:t>
            </a:r>
            <a:endParaRPr lang="en-US" sz="3600" dirty="0">
              <a:solidFill>
                <a:srgbClr val="F81B02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14DB-601B-49CB-9D3F-C7DB107C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1988820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Một</a:t>
            </a:r>
            <a:r>
              <a:rPr lang="en-US" sz="2400" dirty="0">
                <a:latin typeface="Times New Roman"/>
                <a:cs typeface="Times New Roman"/>
              </a:rPr>
              <a:t> Web Server </a:t>
            </a:r>
            <a:r>
              <a:rPr lang="en-US" sz="2400" dirty="0" err="1">
                <a:latin typeface="Times New Roman"/>
                <a:cs typeface="Times New Roman"/>
              </a:rPr>
              <a:t>độc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lập</a:t>
            </a:r>
            <a:endParaRPr lang="en-US" dirty="0" err="1"/>
          </a:p>
          <a:p>
            <a:r>
              <a:rPr lang="en-US" sz="2400" dirty="0" err="1">
                <a:latin typeface="Times New Roman"/>
                <a:cs typeface="Times New Roman"/>
              </a:rPr>
              <a:t>Một</a:t>
            </a:r>
            <a:r>
              <a:rPr lang="en-US" sz="2400" dirty="0">
                <a:latin typeface="Times New Roman"/>
                <a:cs typeface="Times New Roman"/>
              </a:rPr>
              <a:t> Servlet Container </a:t>
            </a:r>
            <a:r>
              <a:rPr lang="en-US" sz="2400" dirty="0" err="1">
                <a:latin typeface="Times New Roman"/>
                <a:cs typeface="Times New Roman"/>
              </a:rPr>
              <a:t>được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nhúng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ứng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dụng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Được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đánh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giá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nhẹ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mở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rộng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Dễ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dàng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tích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hợp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SPDY, </a:t>
            </a:r>
            <a:r>
              <a:rPr lang="en-US" sz="2400" dirty="0" err="1">
                <a:latin typeface="Times New Roman"/>
                <a:cs typeface="Times New Roman"/>
              </a:rPr>
              <a:t>WebSocket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OSGi</a:t>
            </a:r>
            <a:r>
              <a:rPr lang="en-US" sz="2400" dirty="0">
                <a:latin typeface="Times New Roman"/>
                <a:cs typeface="Times New Roman"/>
              </a:rPr>
              <a:t>, JMX, JNDI, JAAS </a:t>
            </a:r>
            <a:r>
              <a:rPr lang="en-US" sz="2400" dirty="0" err="1">
                <a:latin typeface="Times New Roman"/>
                <a:cs typeface="Times New Roman"/>
              </a:rPr>
              <a:t>là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một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công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nghệ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mà</a:t>
            </a:r>
            <a:r>
              <a:rPr lang="en-US" sz="2400" dirty="0">
                <a:latin typeface="Times New Roman"/>
                <a:cs typeface="Times New Roman"/>
              </a:rPr>
              <a:t> Jetty </a:t>
            </a:r>
            <a:r>
              <a:rPr lang="en-US" sz="2400" dirty="0" err="1">
                <a:latin typeface="Times New Roman"/>
                <a:cs typeface="Times New Roman"/>
              </a:rPr>
              <a:t>tích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hợp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4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D106537-201F-4136-A727-CAB60929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2" y="-4328"/>
            <a:ext cx="3749615" cy="2467183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8FC65F90-0F1E-401F-9CB0-F6BD8123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61" y="1438"/>
            <a:ext cx="4626633" cy="4641011"/>
          </a:xfrm>
          <a:prstGeom prst="rect">
            <a:avLst/>
          </a:prstGeom>
        </p:spPr>
      </p:pic>
      <p:pic>
        <p:nvPicPr>
          <p:cNvPr id="35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C8D6F95-6215-4270-B8D7-D025C84C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93" y="-9573"/>
            <a:ext cx="3418935" cy="2262015"/>
          </a:xfrm>
          <a:prstGeom prst="rect">
            <a:avLst/>
          </a:prstGeom>
        </p:spPr>
      </p:pic>
      <p:pic>
        <p:nvPicPr>
          <p:cNvPr id="37" name="Picture 37" descr="A close up of a logo&#10;&#10;Description generated with high confidence">
            <a:extLst>
              <a:ext uri="{FF2B5EF4-FFF2-40B4-BE49-F238E27FC236}">
                <a16:creationId xmlns:a16="http://schemas.microsoft.com/office/drawing/2014/main" id="{FF0D79CF-5BA3-4A2A-A369-9E0ABFA36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2" y="2459895"/>
            <a:ext cx="3260784" cy="4339230"/>
          </a:xfrm>
          <a:prstGeom prst="rect">
            <a:avLst/>
          </a:prstGeom>
        </p:spPr>
      </p:pic>
      <p:pic>
        <p:nvPicPr>
          <p:cNvPr id="39" name="Picture 3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EA89430-ECBB-4E37-BC75-E10D36A76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191" y="4537467"/>
            <a:ext cx="7861539" cy="22112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9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D23978-E957-41CD-9B7A-C6C3AFFB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 err="1">
                <a:solidFill>
                  <a:srgbClr val="F81B02"/>
                </a:solidFill>
                <a:latin typeface="Times New Roman"/>
                <a:cs typeface="Times New Roman"/>
              </a:rPr>
              <a:t>Ưu</a:t>
            </a:r>
            <a:r>
              <a:rPr lang="en-US" sz="3600" dirty="0">
                <a:solidFill>
                  <a:srgbClr val="F81B02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F81B02"/>
                </a:solidFill>
                <a:latin typeface="Times New Roman"/>
                <a:cs typeface="Times New Roman"/>
              </a:rPr>
              <a:t>điểm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76D011-E943-415B-8882-F44E1DC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2" y="7042"/>
            <a:ext cx="3275162" cy="25163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14DB-601B-49CB-9D3F-C7DB107C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1988819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Phù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hợp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kiến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trúc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phần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mềm</a:t>
            </a:r>
            <a:r>
              <a:rPr lang="en-US" sz="2400" dirty="0">
                <a:latin typeface="Times New Roman"/>
                <a:cs typeface="Times New Roman"/>
              </a:rPr>
              <a:t> microservice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Dễ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giám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sát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quản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vận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hệ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thống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7554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Jetty</vt:lpstr>
      <vt:lpstr>Jetty</vt:lpstr>
      <vt:lpstr>PowerPoint Presentation</vt:lpstr>
      <vt:lpstr>Ưu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</cp:revision>
  <dcterms:created xsi:type="dcterms:W3CDTF">2013-07-15T20:26:40Z</dcterms:created>
  <dcterms:modified xsi:type="dcterms:W3CDTF">2018-07-04T10:24:38Z</dcterms:modified>
</cp:coreProperties>
</file>