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15C4-E452-4682-8E64-D3A47CFD8D57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4020-1D99-44A6-81A3-78C02FCE26B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hyperlink" Target="https://youtu.be/_d0LfkIut2M?t=9s" TargetMode="External"/><Relationship Id="rId2" Type="http://schemas.openxmlformats.org/officeDocument/2006/relationships/hyperlink" Target="https://photos.google.com/sear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tackoverflow.com/a/18599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tackoverflow.com/a/18599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Theo McCaie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23731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https://photos.google.com/search/</a:t>
            </a:r>
            <a:r>
              <a:rPr lang="en-GB" dirty="0" smtClean="0"/>
              <a:t>   water, goat, sunflower, chocolate cake, cup</a:t>
            </a:r>
            <a:endParaRPr lang="en-GB" dirty="0"/>
          </a:p>
        </p:txBody>
      </p:sp>
      <p:pic>
        <p:nvPicPr>
          <p:cNvPr id="1026" name="Picture 2" descr="https://metrouk2.files.wordpress.com/2014/02/10667_front_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2625894" cy="1542638"/>
          </a:xfrm>
          <a:prstGeom prst="rect">
            <a:avLst/>
          </a:prstGeom>
          <a:noFill/>
        </p:spPr>
      </p:pic>
      <p:pic>
        <p:nvPicPr>
          <p:cNvPr id="1028" name="Picture 4" descr="https://s-media-cache-ak0.pinimg.com/736x/b3/91/44/b39144f37201c2661b33097b0ad99f9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836712"/>
            <a:ext cx="2161612" cy="2880320"/>
          </a:xfrm>
          <a:prstGeom prst="rect">
            <a:avLst/>
          </a:prstGeom>
          <a:noFill/>
        </p:spPr>
      </p:pic>
      <p:pic>
        <p:nvPicPr>
          <p:cNvPr id="1033" name="Picture 9" descr="https://s-media-cache-ak0.pinimg.com/236x/cc/07/a1/cc07a183222708c75035c8022e9f122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1268760"/>
            <a:ext cx="2247900" cy="2085976"/>
          </a:xfrm>
          <a:prstGeom prst="rect">
            <a:avLst/>
          </a:prstGeom>
          <a:noFill/>
        </p:spPr>
      </p:pic>
      <p:pic>
        <p:nvPicPr>
          <p:cNvPr id="1031" name="Picture 7" descr="http://gedblog.com/wp-content/uploads/space1999legos_ful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2564904"/>
            <a:ext cx="4375015" cy="2466604"/>
          </a:xfrm>
          <a:prstGeom prst="rect">
            <a:avLst/>
          </a:prstGeom>
          <a:noFill/>
        </p:spPr>
      </p:pic>
      <p:pic>
        <p:nvPicPr>
          <p:cNvPr id="1029" name="Picture 5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1484784"/>
            <a:ext cx="5760640" cy="385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0">
              <a:buNone/>
            </a:pPr>
            <a:r>
              <a:rPr lang="en-GB" dirty="0" smtClean="0"/>
              <a:t>“Field of study that gives computers the ability to learn without being </a:t>
            </a:r>
            <a:r>
              <a:rPr lang="en-GB" b="1" i="1" dirty="0" smtClean="0"/>
              <a:t>explicitly</a:t>
            </a:r>
            <a:r>
              <a:rPr lang="en-GB" dirty="0" smtClean="0"/>
              <a:t> programmed” Arthur Samuel - 1959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How?</a:t>
            </a:r>
            <a:endParaRPr lang="en-GB" dirty="0"/>
          </a:p>
        </p:txBody>
      </p:sp>
      <p:pic>
        <p:nvPicPr>
          <p:cNvPr id="15362" name="Picture 2" descr="http://weknowyourdreamz.com/images/tree/tree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544616" cy="4786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800" y="6165304"/>
            <a:ext cx="6275040" cy="60466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>
                <a:hlinkClick r:id="rId2"/>
              </a:rPr>
              <a:t>http://stackoverflow.com/a/1859910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80581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852936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221088"/>
            <a:ext cx="80105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1800" y="6165304"/>
            <a:ext cx="6275040" cy="604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http://stackoverflow.com/a/1859910</a:t>
            </a: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1110" y="2243931"/>
            <a:ext cx="662178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information gain.</a:t>
            </a: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683568" y="1556792"/>
            <a:ext cx="7848872" cy="2304256"/>
            <a:chOff x="683568" y="1556792"/>
            <a:chExt cx="7848872" cy="2304256"/>
          </a:xfrm>
        </p:grpSpPr>
        <p:sp>
          <p:nvSpPr>
            <p:cNvPr id="4" name="Isosceles Triangle 3"/>
            <p:cNvSpPr/>
            <p:nvPr/>
          </p:nvSpPr>
          <p:spPr>
            <a:xfrm>
              <a:off x="683568" y="2132856"/>
              <a:ext cx="1080120" cy="7200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619672" y="1556792"/>
              <a:ext cx="2304256" cy="223224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779912" y="1988840"/>
              <a:ext cx="1080120" cy="7200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5004048" y="1844824"/>
              <a:ext cx="1224136" cy="86409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6444208" y="1628800"/>
              <a:ext cx="2088232" cy="2232248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4221088"/>
            <a:ext cx="8892480" cy="2304256"/>
            <a:chOff x="0" y="4221088"/>
            <a:chExt cx="8892480" cy="2304256"/>
          </a:xfrm>
        </p:grpSpPr>
        <p:sp>
          <p:nvSpPr>
            <p:cNvPr id="12" name="Isosceles Triangle 11"/>
            <p:cNvSpPr/>
            <p:nvPr/>
          </p:nvSpPr>
          <p:spPr>
            <a:xfrm>
              <a:off x="7812360" y="4797152"/>
              <a:ext cx="1080120" cy="7200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0" y="4293096"/>
              <a:ext cx="2304256" cy="223224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6444208" y="4869160"/>
              <a:ext cx="1080120" cy="7200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5004048" y="4725144"/>
              <a:ext cx="1224136" cy="86409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123728" y="4221088"/>
              <a:ext cx="2088232" cy="2232248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7504" y="3933056"/>
            <a:ext cx="9252520" cy="2664296"/>
            <a:chOff x="-252536" y="2852936"/>
            <a:chExt cx="9252520" cy="2664296"/>
          </a:xfrm>
        </p:grpSpPr>
        <p:sp>
          <p:nvSpPr>
            <p:cNvPr id="20" name="Isosceles Triangle 19"/>
            <p:cNvSpPr/>
            <p:nvPr/>
          </p:nvSpPr>
          <p:spPr>
            <a:xfrm>
              <a:off x="3275856" y="4149080"/>
              <a:ext cx="1080120" cy="7200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-252536" y="2852936"/>
              <a:ext cx="2304256" cy="223224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195736" y="4077072"/>
              <a:ext cx="1080120" cy="7200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5796136" y="4221088"/>
              <a:ext cx="1224136" cy="86409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911752" y="3284984"/>
              <a:ext cx="2088232" cy="2232248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4860032" y="3933056"/>
            <a:ext cx="0" cy="3140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are loads more techniques...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38961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62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</vt:lpstr>
      <vt:lpstr>Why</vt:lpstr>
      <vt:lpstr>What</vt:lpstr>
      <vt:lpstr>How?</vt:lpstr>
      <vt:lpstr>How it works </vt:lpstr>
      <vt:lpstr>Entropy</vt:lpstr>
      <vt:lpstr>Best information gain.</vt:lpstr>
      <vt:lpstr>There are loads more techniques...</vt:lpstr>
    </vt:vector>
  </TitlesOfParts>
  <Company>Met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Theo Mccaie</dc:creator>
  <cp:lastModifiedBy>Theo Mccaie</cp:lastModifiedBy>
  <cp:revision>22</cp:revision>
  <dcterms:created xsi:type="dcterms:W3CDTF">2016-05-24T08:24:30Z</dcterms:created>
  <dcterms:modified xsi:type="dcterms:W3CDTF">2016-05-25T08:52:44Z</dcterms:modified>
</cp:coreProperties>
</file>