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Robo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-italic.fntdata"/><Relationship Id="rId23" Type="http://schemas.openxmlformats.org/officeDocument/2006/relationships/slide" Target="slides/slide17.xml"/><Relationship Id="rId67" Type="http://schemas.openxmlformats.org/officeDocument/2006/relationships/font" Target="fonts/Robo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223a555b_0_12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2223a555b_0_123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223a555b_0_124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2223a555b_0_124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223a555b_0_125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62223a555b_0_125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223a555b_0_126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2223a555b_0_126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223a555b_0_127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62223a555b_0_127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223a555b_0_129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2223a555b_0_129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223a555b_0_132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62223a555b_0_132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2223a555b_0_134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62223a555b_0_134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22d5ee1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222d5ee1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223a555b_0_11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62223a555b_0_115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22d5ee1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22d5ee1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2223a555b_0_116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62223a555b_0_116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2223a555b_0_120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62223a555b_0_120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2223a55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2223a55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2223a555b_0_10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62223a555b_0_10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2223a555b_0_18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62223a555b_0_18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2223a555b_0_27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62223a555b_0_27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2223a555b_0_3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62223a555b_0_32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2223a555b_0_36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62223a555b_0_36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223a555b_0_4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62223a555b_0_42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62223a555b_0_49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62223a555b_0_49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223a555b_0_10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62223a555b_0_109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62223a555b_0_5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62223a555b_0_58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62223a555b_0_69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g62223a555b_0_69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62223a555b_0_80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g62223a555b_0_80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62223a555b_0_8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g62223a555b_0_85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6222d5ee1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6222d5ee1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62223a555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62223a55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6222d5ee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6222d5ee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6222d5ee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6222d5ee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6222d5ee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6222d5ee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62223a555b_0_99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g62223a555b_0_99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223a555b_0_110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2223a555b_0_110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6222d5ee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6222d5ee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62223a555b_0_100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g62223a555b_0_100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62223a555b_0_101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g62223a555b_0_101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6222d5ee1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6222d5ee1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62223a555b_0_104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g62223a555b_0_104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62223a555b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62223a555b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6222d5ee1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6222d5ee1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62223a555b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62223a555b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62223a555b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62223a555b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62223a55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62223a55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223a555b_0_111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2223a555b_0_111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62223a555b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62223a555b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62223a555b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62223a555b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62223a555b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62223a555b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62223a555b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62223a555b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62223a555b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62223a555b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62223a555b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62223a555b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62223a555b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62223a555b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62223a555b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62223a555b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62223a555b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62223a555b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62223a555b_0_105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g62223a555b_0_105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223a555b_0_113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2223a555b_0_113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223a555b_0_114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2223a555b_0_114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c4dc73c8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c4dc73c8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223a555b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2223a555b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16.jpg"/><Relationship Id="rId7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10" Type="http://schemas.openxmlformats.org/officeDocument/2006/relationships/image" Target="../media/image21.jpg"/><Relationship Id="rId9" Type="http://schemas.openxmlformats.org/officeDocument/2006/relationships/image" Target="../media/image14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16.jpg"/><Relationship Id="rId8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Relationship Id="rId4" Type="http://schemas.openxmlformats.org/officeDocument/2006/relationships/image" Target="../media/image4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jpg"/><Relationship Id="rId4" Type="http://schemas.openxmlformats.org/officeDocument/2006/relationships/image" Target="../media/image3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jpg"/><Relationship Id="rId4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cs231n.stanford.edu/slides/2019/cs231n_2019_lecture05.pdf" TargetMode="External"/><Relationship Id="rId4" Type="http://schemas.openxmlformats.org/officeDocument/2006/relationships/hyperlink" Target="https://web.stanford.edu/class/archive/cs/cs224n/cs224n.1174/lectures/cs224n-2017-lecture8.pdf" TargetMode="External"/><Relationship Id="rId10" Type="http://schemas.openxmlformats.org/officeDocument/2006/relationships/hyperlink" Target="http://jalammar.github.io/illustrated-transformer/" TargetMode="External"/><Relationship Id="rId9" Type="http://schemas.openxmlformats.org/officeDocument/2006/relationships/hyperlink" Target="https://arxiv.org/pdf/1706.03762.pdf" TargetMode="External"/><Relationship Id="rId5" Type="http://schemas.openxmlformats.org/officeDocument/2006/relationships/hyperlink" Target="https://github.com/deepgenerativemodels/2018/blob/master/assets/slides/session3.pdf" TargetMode="External"/><Relationship Id="rId6" Type="http://schemas.openxmlformats.org/officeDocument/2006/relationships/hyperlink" Target="http://colah.github.io/posts/2015-08-Understanding-LSTMs/" TargetMode="External"/><Relationship Id="rId7" Type="http://schemas.openxmlformats.org/officeDocument/2006/relationships/hyperlink" Target="https://www.youtube.com/watch?v=rBCqOTEfxvg" TargetMode="External"/><Relationship Id="rId8" Type="http://schemas.openxmlformats.org/officeDocument/2006/relationships/hyperlink" Target="http://web.stanford.edu/class/cs224n/slides/cs224n-2019-lecture14-transformers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Section 3: Neural Networks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311700" y="445025"/>
            <a:ext cx="8520600" cy="572700"/>
          </a:xfrm>
          <a:custGeom>
            <a:rect b="b" l="l" r="r" t="t"/>
            <a:pathLst>
              <a:path extrusionOk="0" h="572700" w="8520600">
                <a:moveTo>
                  <a:pt x="0" y="0"/>
                </a:moveTo>
                <a:lnTo>
                  <a:pt x="8520600" y="0"/>
                </a:lnTo>
                <a:lnTo>
                  <a:pt x="8520600" y="572700"/>
                </a:lnTo>
                <a:lnTo>
                  <a:pt x="0" y="57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24"/>
          <p:cNvSpPr/>
          <p:nvPr/>
        </p:nvSpPr>
        <p:spPr>
          <a:xfrm>
            <a:off x="471900" y="3257950"/>
            <a:ext cx="8222100" cy="886500"/>
          </a:xfrm>
          <a:custGeom>
            <a:rect b="b" l="l" r="r" t="t"/>
            <a:pathLst>
              <a:path extrusionOk="0" h="886500" w="8222100">
                <a:moveTo>
                  <a:pt x="0" y="0"/>
                </a:moveTo>
                <a:lnTo>
                  <a:pt x="8222100" y="0"/>
                </a:lnTo>
                <a:lnTo>
                  <a:pt x="8222100" y="886500"/>
                </a:lnTo>
                <a:lnTo>
                  <a:pt x="0" y="886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24"/>
          <p:cNvSpPr/>
          <p:nvPr/>
        </p:nvSpPr>
        <p:spPr>
          <a:xfrm>
            <a:off x="3163725" y="2366962"/>
            <a:ext cx="2838450" cy="409575"/>
          </a:xfrm>
          <a:custGeom>
            <a:rect b="b" l="l" r="r" t="t"/>
            <a:pathLst>
              <a:path extrusionOk="0" h="409575" w="2838450">
                <a:moveTo>
                  <a:pt x="0" y="0"/>
                </a:moveTo>
                <a:lnTo>
                  <a:pt x="2838450" y="0"/>
                </a:lnTo>
                <a:lnTo>
                  <a:pt x="2838450" y="409575"/>
                </a:lnTo>
                <a:lnTo>
                  <a:pt x="0" y="409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24"/>
          <p:cNvSpPr/>
          <p:nvPr/>
        </p:nvSpPr>
        <p:spPr>
          <a:xfrm>
            <a:off x="3163725" y="2366962"/>
            <a:ext cx="2838600" cy="4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24"/>
          <p:cNvSpPr txBox="1"/>
          <p:nvPr/>
        </p:nvSpPr>
        <p:spPr>
          <a:xfrm>
            <a:off x="471900" y="3257950"/>
            <a:ext cx="82221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528633" marR="52858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Given a function </a:t>
            </a:r>
            <a:r>
              <a:rPr b="1" i="1" lang="en" sz="2000">
                <a:latin typeface="Trebuchet MS"/>
                <a:ea typeface="Trebuchet MS"/>
                <a:cs typeface="Trebuchet MS"/>
                <a:sym typeface="Trebuchet MS"/>
              </a:rPr>
              <a:t>f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with respect to inputs </a:t>
            </a:r>
            <a:r>
              <a:rPr b="1" i="1" lang="en" sz="20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, labels </a:t>
            </a:r>
            <a:r>
              <a:rPr b="1" i="1" lang="en" sz="2000"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and parameters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𝜃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685568" marR="1685513" rtl="0" algn="ctr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compute the gradient of </a:t>
            </a:r>
            <a:r>
              <a:rPr b="1" i="1" lang="en" sz="2000">
                <a:latin typeface="Trebuchet MS"/>
                <a:ea typeface="Trebuchet MS"/>
                <a:cs typeface="Trebuchet MS"/>
                <a:sym typeface="Trebuchet MS"/>
              </a:rPr>
              <a:t>Loss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with respect to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𝜃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311700" y="445025"/>
            <a:ext cx="8520600" cy="572700"/>
          </a:xfrm>
          <a:custGeom>
            <a:rect b="b" l="l" r="r" t="t"/>
            <a:pathLst>
              <a:path extrusionOk="0" h="572700" w="8520600">
                <a:moveTo>
                  <a:pt x="0" y="0"/>
                </a:moveTo>
                <a:lnTo>
                  <a:pt x="8520600" y="0"/>
                </a:lnTo>
                <a:lnTo>
                  <a:pt x="8520600" y="572700"/>
                </a:lnTo>
                <a:lnTo>
                  <a:pt x="0" y="57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25"/>
          <p:cNvSpPr/>
          <p:nvPr/>
        </p:nvSpPr>
        <p:spPr>
          <a:xfrm>
            <a:off x="865950" y="2931175"/>
            <a:ext cx="7412100" cy="841500"/>
          </a:xfrm>
          <a:custGeom>
            <a:rect b="b" l="l" r="r" t="t"/>
            <a:pathLst>
              <a:path extrusionOk="0" h="841500" w="7412100">
                <a:moveTo>
                  <a:pt x="0" y="0"/>
                </a:moveTo>
                <a:lnTo>
                  <a:pt x="7412100" y="0"/>
                </a:lnTo>
                <a:lnTo>
                  <a:pt x="7412100" y="841500"/>
                </a:lnTo>
                <a:lnTo>
                  <a:pt x="0" y="841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5"/>
          <p:cNvSpPr/>
          <p:nvPr/>
        </p:nvSpPr>
        <p:spPr>
          <a:xfrm>
            <a:off x="1043550" y="1897950"/>
            <a:ext cx="7328569" cy="572700"/>
          </a:xfrm>
          <a:custGeom>
            <a:rect b="b" l="l" r="r" t="t"/>
            <a:pathLst>
              <a:path extrusionOk="0" h="572700" w="7328569">
                <a:moveTo>
                  <a:pt x="0" y="0"/>
                </a:moveTo>
                <a:lnTo>
                  <a:pt x="7328569" y="0"/>
                </a:lnTo>
                <a:lnTo>
                  <a:pt x="7328569" y="572700"/>
                </a:lnTo>
                <a:lnTo>
                  <a:pt x="0" y="57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25"/>
          <p:cNvSpPr/>
          <p:nvPr/>
        </p:nvSpPr>
        <p:spPr>
          <a:xfrm>
            <a:off x="1043550" y="1897950"/>
            <a:ext cx="7328700" cy="57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25"/>
          <p:cNvSpPr txBox="1"/>
          <p:nvPr/>
        </p:nvSpPr>
        <p:spPr>
          <a:xfrm>
            <a:off x="865950" y="2931175"/>
            <a:ext cx="74121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1578601" lvl="0" marL="1768754" marR="151466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 algorithm for computing the gradient of a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compound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function as a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768754" marR="151466" rtl="0" algn="l">
              <a:lnSpc>
                <a:spcPct val="118333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series of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local, intermediate gradients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311700" y="445025"/>
            <a:ext cx="8520600" cy="572700"/>
          </a:xfrm>
          <a:custGeom>
            <a:rect b="b" l="l" r="r" t="t"/>
            <a:pathLst>
              <a:path extrusionOk="0" h="572700" w="8520600">
                <a:moveTo>
                  <a:pt x="0" y="0"/>
                </a:moveTo>
                <a:lnTo>
                  <a:pt x="8520600" y="0"/>
                </a:lnTo>
                <a:lnTo>
                  <a:pt x="8520600" y="572700"/>
                </a:lnTo>
                <a:lnTo>
                  <a:pt x="0" y="57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6"/>
          <p:cNvSpPr/>
          <p:nvPr/>
        </p:nvSpPr>
        <p:spPr>
          <a:xfrm>
            <a:off x="460950" y="2858650"/>
            <a:ext cx="8222100" cy="1255500"/>
          </a:xfrm>
          <a:custGeom>
            <a:rect b="b" l="l" r="r" t="t"/>
            <a:pathLst>
              <a:path extrusionOk="0" h="1255500" w="8222100">
                <a:moveTo>
                  <a:pt x="0" y="0"/>
                </a:moveTo>
                <a:lnTo>
                  <a:pt x="8222100" y="0"/>
                </a:lnTo>
                <a:lnTo>
                  <a:pt x="8222100" y="1255500"/>
                </a:lnTo>
                <a:lnTo>
                  <a:pt x="0" y="125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26"/>
          <p:cNvSpPr/>
          <p:nvPr/>
        </p:nvSpPr>
        <p:spPr>
          <a:xfrm>
            <a:off x="1043550" y="1897950"/>
            <a:ext cx="7328569" cy="572700"/>
          </a:xfrm>
          <a:custGeom>
            <a:rect b="b" l="l" r="r" t="t"/>
            <a:pathLst>
              <a:path extrusionOk="0" h="572700" w="7328569">
                <a:moveTo>
                  <a:pt x="0" y="0"/>
                </a:moveTo>
                <a:lnTo>
                  <a:pt x="7328569" y="0"/>
                </a:lnTo>
                <a:lnTo>
                  <a:pt x="7328569" y="572700"/>
                </a:lnTo>
                <a:lnTo>
                  <a:pt x="0" y="57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26"/>
          <p:cNvSpPr/>
          <p:nvPr/>
        </p:nvSpPr>
        <p:spPr>
          <a:xfrm>
            <a:off x="1043550" y="1897950"/>
            <a:ext cx="7328700" cy="57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26"/>
          <p:cNvSpPr txBox="1"/>
          <p:nvPr/>
        </p:nvSpPr>
        <p:spPr>
          <a:xfrm>
            <a:off x="460950" y="2858650"/>
            <a:ext cx="82221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104931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1.  Identify intermediate functions (forward prop)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04931" marR="0" rtl="0" algn="l">
              <a:lnSpc>
                <a:spcPct val="97656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2.  Compute local gradients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04931" marR="0" rtl="0" algn="l">
              <a:lnSpc>
                <a:spcPct val="97656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3.  Combine with upstream error signal to get full gradient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311700" y="445025"/>
            <a:ext cx="8520600" cy="572700"/>
          </a:xfrm>
          <a:custGeom>
            <a:rect b="b" l="l" r="r" t="t"/>
            <a:pathLst>
              <a:path extrusionOk="0" h="572700" w="8520600">
                <a:moveTo>
                  <a:pt x="0" y="0"/>
                </a:moveTo>
                <a:lnTo>
                  <a:pt x="8520600" y="0"/>
                </a:lnTo>
                <a:lnTo>
                  <a:pt x="8520600" y="572700"/>
                </a:lnTo>
                <a:lnTo>
                  <a:pt x="0" y="57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27"/>
          <p:cNvSpPr/>
          <p:nvPr/>
        </p:nvSpPr>
        <p:spPr>
          <a:xfrm>
            <a:off x="4363200" y="1854775"/>
            <a:ext cx="3429000" cy="409575"/>
          </a:xfrm>
          <a:custGeom>
            <a:rect b="b" l="l" r="r" t="t"/>
            <a:pathLst>
              <a:path extrusionOk="0" h="409575" w="3429000">
                <a:moveTo>
                  <a:pt x="0" y="0"/>
                </a:moveTo>
                <a:lnTo>
                  <a:pt x="3429000" y="0"/>
                </a:lnTo>
                <a:lnTo>
                  <a:pt x="3429000" y="409575"/>
                </a:lnTo>
                <a:lnTo>
                  <a:pt x="0" y="409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27"/>
          <p:cNvSpPr/>
          <p:nvPr/>
        </p:nvSpPr>
        <p:spPr>
          <a:xfrm>
            <a:off x="4363200" y="1854775"/>
            <a:ext cx="3429000" cy="4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27"/>
          <p:cNvSpPr/>
          <p:nvPr/>
        </p:nvSpPr>
        <p:spPr>
          <a:xfrm>
            <a:off x="542700" y="1840812"/>
            <a:ext cx="3820500" cy="556500"/>
          </a:xfrm>
          <a:custGeom>
            <a:rect b="b" l="l" r="r" t="t"/>
            <a:pathLst>
              <a:path extrusionOk="0" h="556500" w="3820500">
                <a:moveTo>
                  <a:pt x="0" y="0"/>
                </a:moveTo>
                <a:lnTo>
                  <a:pt x="3820500" y="0"/>
                </a:lnTo>
                <a:lnTo>
                  <a:pt x="3820500" y="556500"/>
                </a:lnTo>
                <a:lnTo>
                  <a:pt x="0" y="556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27"/>
          <p:cNvSpPr/>
          <p:nvPr/>
        </p:nvSpPr>
        <p:spPr>
          <a:xfrm>
            <a:off x="5392425" y="2779650"/>
            <a:ext cx="1609725" cy="304800"/>
          </a:xfrm>
          <a:custGeom>
            <a:rect b="b" l="l" r="r" t="t"/>
            <a:pathLst>
              <a:path extrusionOk="0" h="304800" w="1609725">
                <a:moveTo>
                  <a:pt x="0" y="0"/>
                </a:moveTo>
                <a:lnTo>
                  <a:pt x="1609725" y="0"/>
                </a:lnTo>
                <a:lnTo>
                  <a:pt x="160972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27"/>
          <p:cNvSpPr/>
          <p:nvPr/>
        </p:nvSpPr>
        <p:spPr>
          <a:xfrm>
            <a:off x="5392425" y="2779650"/>
            <a:ext cx="1609800" cy="30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27"/>
          <p:cNvSpPr/>
          <p:nvPr/>
        </p:nvSpPr>
        <p:spPr>
          <a:xfrm>
            <a:off x="5635312" y="3697025"/>
            <a:ext cx="1123950" cy="361950"/>
          </a:xfrm>
          <a:custGeom>
            <a:rect b="b" l="l" r="r" t="t"/>
            <a:pathLst>
              <a:path extrusionOk="0" h="361950" w="1123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27"/>
          <p:cNvSpPr/>
          <p:nvPr/>
        </p:nvSpPr>
        <p:spPr>
          <a:xfrm>
            <a:off x="5635312" y="3697025"/>
            <a:ext cx="1124100" cy="362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27"/>
          <p:cNvSpPr/>
          <p:nvPr/>
        </p:nvSpPr>
        <p:spPr>
          <a:xfrm>
            <a:off x="542700" y="2671650"/>
            <a:ext cx="2889600" cy="767700"/>
          </a:xfrm>
          <a:custGeom>
            <a:rect b="b" l="l" r="r" t="t"/>
            <a:pathLst>
              <a:path extrusionOk="0" h="767700" w="2889600">
                <a:moveTo>
                  <a:pt x="0" y="0"/>
                </a:moveTo>
                <a:lnTo>
                  <a:pt x="2889600" y="0"/>
                </a:lnTo>
                <a:lnTo>
                  <a:pt x="28896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7"/>
          <p:cNvSpPr txBox="1"/>
          <p:nvPr/>
        </p:nvSpPr>
        <p:spPr>
          <a:xfrm>
            <a:off x="542700" y="2671650"/>
            <a:ext cx="288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Intermediate Variables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97656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(forward propagation)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542700" y="1840812"/>
            <a:ext cx="3820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Compound function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Modularity - Simple Example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311700" y="445025"/>
            <a:ext cx="8520600" cy="572700"/>
          </a:xfrm>
          <a:custGeom>
            <a:rect b="b" l="l" r="r" t="t"/>
            <a:pathLst>
              <a:path extrusionOk="0" h="572700" w="8520600">
                <a:moveTo>
                  <a:pt x="0" y="0"/>
                </a:moveTo>
                <a:lnTo>
                  <a:pt x="8520600" y="0"/>
                </a:lnTo>
                <a:lnTo>
                  <a:pt x="8520600" y="572700"/>
                </a:lnTo>
                <a:lnTo>
                  <a:pt x="0" y="57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28"/>
          <p:cNvSpPr/>
          <p:nvPr/>
        </p:nvSpPr>
        <p:spPr>
          <a:xfrm>
            <a:off x="529787" y="1424300"/>
            <a:ext cx="3820500" cy="556500"/>
          </a:xfrm>
          <a:custGeom>
            <a:rect b="b" l="l" r="r" t="t"/>
            <a:pathLst>
              <a:path extrusionOk="0" h="556500" w="3820500">
                <a:moveTo>
                  <a:pt x="0" y="0"/>
                </a:moveTo>
                <a:lnTo>
                  <a:pt x="3820500" y="0"/>
                </a:lnTo>
                <a:lnTo>
                  <a:pt x="3820500" y="556500"/>
                </a:lnTo>
                <a:lnTo>
                  <a:pt x="0" y="556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28"/>
          <p:cNvSpPr/>
          <p:nvPr/>
        </p:nvSpPr>
        <p:spPr>
          <a:xfrm>
            <a:off x="3496900" y="1575850"/>
            <a:ext cx="5181950" cy="404950"/>
          </a:xfrm>
          <a:custGeom>
            <a:rect b="b" l="l" r="r" t="t"/>
            <a:pathLst>
              <a:path extrusionOk="0" h="404950" w="5181950">
                <a:moveTo>
                  <a:pt x="0" y="0"/>
                </a:moveTo>
                <a:lnTo>
                  <a:pt x="5181950" y="0"/>
                </a:lnTo>
                <a:lnTo>
                  <a:pt x="5181950" y="404950"/>
                </a:lnTo>
                <a:lnTo>
                  <a:pt x="0" y="4049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8"/>
          <p:cNvSpPr/>
          <p:nvPr/>
        </p:nvSpPr>
        <p:spPr>
          <a:xfrm>
            <a:off x="3496900" y="1575850"/>
            <a:ext cx="5181900" cy="40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28"/>
          <p:cNvSpPr/>
          <p:nvPr/>
        </p:nvSpPr>
        <p:spPr>
          <a:xfrm>
            <a:off x="529800" y="2292750"/>
            <a:ext cx="2889600" cy="767700"/>
          </a:xfrm>
          <a:custGeom>
            <a:rect b="b" l="l" r="r" t="t"/>
            <a:pathLst>
              <a:path extrusionOk="0" h="767700" w="2889600">
                <a:moveTo>
                  <a:pt x="0" y="0"/>
                </a:moveTo>
                <a:lnTo>
                  <a:pt x="2889600" y="0"/>
                </a:lnTo>
                <a:lnTo>
                  <a:pt x="28896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28"/>
          <p:cNvSpPr/>
          <p:nvPr/>
        </p:nvSpPr>
        <p:spPr>
          <a:xfrm>
            <a:off x="3900450" y="2492362"/>
            <a:ext cx="1815495" cy="361950"/>
          </a:xfrm>
          <a:custGeom>
            <a:rect b="b" l="l" r="r" t="t"/>
            <a:pathLst>
              <a:path extrusionOk="0" h="361950" w="1815495">
                <a:moveTo>
                  <a:pt x="0" y="0"/>
                </a:moveTo>
                <a:lnTo>
                  <a:pt x="1815495" y="0"/>
                </a:lnTo>
                <a:lnTo>
                  <a:pt x="1815495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28"/>
          <p:cNvSpPr/>
          <p:nvPr/>
        </p:nvSpPr>
        <p:spPr>
          <a:xfrm>
            <a:off x="3900450" y="2492362"/>
            <a:ext cx="1815600" cy="362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8"/>
          <p:cNvSpPr/>
          <p:nvPr/>
        </p:nvSpPr>
        <p:spPr>
          <a:xfrm>
            <a:off x="3789100" y="2914450"/>
            <a:ext cx="1565800" cy="404950"/>
          </a:xfrm>
          <a:custGeom>
            <a:rect b="b" l="l" r="r" t="t"/>
            <a:pathLst>
              <a:path extrusionOk="0" h="404950" w="1565800">
                <a:moveTo>
                  <a:pt x="0" y="0"/>
                </a:moveTo>
                <a:lnTo>
                  <a:pt x="1565800" y="0"/>
                </a:lnTo>
                <a:lnTo>
                  <a:pt x="1565800" y="404950"/>
                </a:lnTo>
                <a:lnTo>
                  <a:pt x="0" y="4049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8"/>
          <p:cNvSpPr/>
          <p:nvPr/>
        </p:nvSpPr>
        <p:spPr>
          <a:xfrm>
            <a:off x="3789100" y="2914450"/>
            <a:ext cx="1565700" cy="405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8"/>
          <p:cNvSpPr/>
          <p:nvPr/>
        </p:nvSpPr>
        <p:spPr>
          <a:xfrm>
            <a:off x="3358812" y="4038900"/>
            <a:ext cx="2588800" cy="404950"/>
          </a:xfrm>
          <a:custGeom>
            <a:rect b="b" l="l" r="r" t="t"/>
            <a:pathLst>
              <a:path extrusionOk="0" h="404950" w="2588800">
                <a:moveTo>
                  <a:pt x="0" y="0"/>
                </a:moveTo>
                <a:lnTo>
                  <a:pt x="2588800" y="0"/>
                </a:lnTo>
                <a:lnTo>
                  <a:pt x="2588800" y="404950"/>
                </a:lnTo>
                <a:lnTo>
                  <a:pt x="0" y="4049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28"/>
          <p:cNvSpPr/>
          <p:nvPr/>
        </p:nvSpPr>
        <p:spPr>
          <a:xfrm>
            <a:off x="3358812" y="4038900"/>
            <a:ext cx="2588700" cy="405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28"/>
          <p:cNvSpPr/>
          <p:nvPr/>
        </p:nvSpPr>
        <p:spPr>
          <a:xfrm>
            <a:off x="3728500" y="3498175"/>
            <a:ext cx="2372741" cy="361950"/>
          </a:xfrm>
          <a:custGeom>
            <a:rect b="b" l="l" r="r" t="t"/>
            <a:pathLst>
              <a:path extrusionOk="0" h="361950" w="2372741">
                <a:moveTo>
                  <a:pt x="0" y="0"/>
                </a:moveTo>
                <a:lnTo>
                  <a:pt x="2372741" y="0"/>
                </a:lnTo>
                <a:lnTo>
                  <a:pt x="2372741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8"/>
          <p:cNvSpPr/>
          <p:nvPr/>
        </p:nvSpPr>
        <p:spPr>
          <a:xfrm>
            <a:off x="3728500" y="3498175"/>
            <a:ext cx="2372700" cy="362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8"/>
          <p:cNvSpPr txBox="1"/>
          <p:nvPr/>
        </p:nvSpPr>
        <p:spPr>
          <a:xfrm>
            <a:off x="529800" y="2292750"/>
            <a:ext cx="288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Intermediate Variables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97656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(forward propagation)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529787" y="1424300"/>
            <a:ext cx="3820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Compound function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Modularity - Neural Network Example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883350" y="220387"/>
            <a:ext cx="2889600" cy="767700"/>
          </a:xfrm>
          <a:custGeom>
            <a:rect b="b" l="l" r="r" t="t"/>
            <a:pathLst>
              <a:path extrusionOk="0" h="767700" w="2889600">
                <a:moveTo>
                  <a:pt x="0" y="0"/>
                </a:moveTo>
                <a:lnTo>
                  <a:pt x="2889600" y="0"/>
                </a:lnTo>
                <a:lnTo>
                  <a:pt x="28896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29"/>
          <p:cNvSpPr/>
          <p:nvPr/>
        </p:nvSpPr>
        <p:spPr>
          <a:xfrm>
            <a:off x="5338350" y="220387"/>
            <a:ext cx="2889600" cy="767700"/>
          </a:xfrm>
          <a:custGeom>
            <a:rect b="b" l="l" r="r" t="t"/>
            <a:pathLst>
              <a:path extrusionOk="0" h="767700" w="2889600">
                <a:moveTo>
                  <a:pt x="0" y="0"/>
                </a:moveTo>
                <a:lnTo>
                  <a:pt x="2889600" y="0"/>
                </a:lnTo>
                <a:lnTo>
                  <a:pt x="28896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29"/>
          <p:cNvSpPr/>
          <p:nvPr/>
        </p:nvSpPr>
        <p:spPr>
          <a:xfrm>
            <a:off x="4555650" y="339750"/>
            <a:ext cx="0" cy="4464000"/>
          </a:xfrm>
          <a:custGeom>
            <a:rect b="b" l="l" r="r" t="t"/>
            <a:pathLst>
              <a:path extrusionOk="0" h="4464000" w="120000">
                <a:moveTo>
                  <a:pt x="0" y="4464000"/>
                </a:moveTo>
                <a:lnTo>
                  <a:pt x="0" y="0"/>
                </a:lnTo>
              </a:path>
            </a:pathLst>
          </a:custGeom>
          <a:noFill/>
          <a:ln cap="flat" cmpd="sng" w="9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29"/>
          <p:cNvSpPr/>
          <p:nvPr/>
        </p:nvSpPr>
        <p:spPr>
          <a:xfrm>
            <a:off x="4551300" y="339750"/>
            <a:ext cx="8700" cy="4464000"/>
          </a:xfrm>
          <a:custGeom>
            <a:rect b="b" l="l" r="r" t="t"/>
            <a:pathLst>
              <a:path extrusionOk="0" h="4464000" w="8700">
                <a:moveTo>
                  <a:pt x="8700" y="0"/>
                </a:moveTo>
                <a:lnTo>
                  <a:pt x="0" y="44640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29"/>
          <p:cNvSpPr/>
          <p:nvPr/>
        </p:nvSpPr>
        <p:spPr>
          <a:xfrm>
            <a:off x="1216850" y="3219737"/>
            <a:ext cx="2051325" cy="289686"/>
          </a:xfrm>
          <a:custGeom>
            <a:rect b="b" l="l" r="r" t="t"/>
            <a:pathLst>
              <a:path extrusionOk="0" h="289686" w="2051325">
                <a:moveTo>
                  <a:pt x="0" y="0"/>
                </a:moveTo>
                <a:lnTo>
                  <a:pt x="2051325" y="0"/>
                </a:lnTo>
                <a:lnTo>
                  <a:pt x="2051325" y="289686"/>
                </a:lnTo>
                <a:lnTo>
                  <a:pt x="0" y="2896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29"/>
          <p:cNvSpPr/>
          <p:nvPr/>
        </p:nvSpPr>
        <p:spPr>
          <a:xfrm>
            <a:off x="1216850" y="3219737"/>
            <a:ext cx="2051400" cy="28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29"/>
          <p:cNvSpPr/>
          <p:nvPr/>
        </p:nvSpPr>
        <p:spPr>
          <a:xfrm>
            <a:off x="3874500" y="1296000"/>
            <a:ext cx="0" cy="3145500"/>
          </a:xfrm>
          <a:custGeom>
            <a:rect b="b" l="l" r="r" t="t"/>
            <a:pathLst>
              <a:path extrusionOk="0" h="3145500" w="120000">
                <a:moveTo>
                  <a:pt x="0" y="31455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29"/>
          <p:cNvSpPr/>
          <p:nvPr/>
        </p:nvSpPr>
        <p:spPr>
          <a:xfrm>
            <a:off x="3874500" y="1296000"/>
            <a:ext cx="0" cy="2974050"/>
          </a:xfrm>
          <a:custGeom>
            <a:rect b="b" l="l" r="r" t="t"/>
            <a:pathLst>
              <a:path extrusionOk="0" h="2974050" w="120000">
                <a:moveTo>
                  <a:pt x="0" y="0"/>
                </a:moveTo>
                <a:lnTo>
                  <a:pt x="0" y="2974050"/>
                </a:lnTo>
              </a:path>
            </a:pathLst>
          </a:cu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29"/>
          <p:cNvSpPr/>
          <p:nvPr/>
        </p:nvSpPr>
        <p:spPr>
          <a:xfrm>
            <a:off x="3827301" y="4270050"/>
            <a:ext cx="94397" cy="129676"/>
          </a:xfrm>
          <a:custGeom>
            <a:rect b="b" l="l" r="r" t="t"/>
            <a:pathLst>
              <a:path extrusionOk="0" h="129676" w="94397">
                <a:moveTo>
                  <a:pt x="0" y="0"/>
                </a:moveTo>
                <a:lnTo>
                  <a:pt x="94397" y="0"/>
                </a:lnTo>
                <a:lnTo>
                  <a:pt x="47198" y="129676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Google Shape;232;p29"/>
          <p:cNvSpPr/>
          <p:nvPr/>
        </p:nvSpPr>
        <p:spPr>
          <a:xfrm>
            <a:off x="3827301" y="4270050"/>
            <a:ext cx="94397" cy="129676"/>
          </a:xfrm>
          <a:custGeom>
            <a:rect b="b" l="l" r="r" t="t"/>
            <a:pathLst>
              <a:path extrusionOk="0" h="129676" w="94397">
                <a:moveTo>
                  <a:pt x="0" y="0"/>
                </a:moveTo>
                <a:lnTo>
                  <a:pt x="47198" y="129676"/>
                </a:lnTo>
                <a:lnTo>
                  <a:pt x="94397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29"/>
          <p:cNvSpPr/>
          <p:nvPr/>
        </p:nvSpPr>
        <p:spPr>
          <a:xfrm>
            <a:off x="5090437" y="1309500"/>
            <a:ext cx="0" cy="3118500"/>
          </a:xfrm>
          <a:custGeom>
            <a:rect b="b" l="l" r="r" t="t"/>
            <a:pathLst>
              <a:path extrusionOk="0" h="3118500" w="120000">
                <a:moveTo>
                  <a:pt x="0" y="31185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29"/>
          <p:cNvSpPr/>
          <p:nvPr/>
        </p:nvSpPr>
        <p:spPr>
          <a:xfrm>
            <a:off x="5090437" y="1480950"/>
            <a:ext cx="0" cy="2947050"/>
          </a:xfrm>
          <a:custGeom>
            <a:rect b="b" l="l" r="r" t="t"/>
            <a:pathLst>
              <a:path extrusionOk="0" h="2947050" w="120000">
                <a:moveTo>
                  <a:pt x="0" y="2947050"/>
                </a:move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9"/>
          <p:cNvSpPr/>
          <p:nvPr/>
        </p:nvSpPr>
        <p:spPr>
          <a:xfrm>
            <a:off x="5043239" y="1351273"/>
            <a:ext cx="94397" cy="129676"/>
          </a:xfrm>
          <a:custGeom>
            <a:rect b="b" l="l" r="r" t="t"/>
            <a:pathLst>
              <a:path extrusionOk="0" h="129676" w="94397">
                <a:moveTo>
                  <a:pt x="94397" y="129676"/>
                </a:moveTo>
                <a:lnTo>
                  <a:pt x="0" y="129676"/>
                </a:lnTo>
                <a:lnTo>
                  <a:pt x="47198" y="0"/>
                </a:lnTo>
                <a:lnTo>
                  <a:pt x="94397" y="12967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29"/>
          <p:cNvSpPr/>
          <p:nvPr/>
        </p:nvSpPr>
        <p:spPr>
          <a:xfrm>
            <a:off x="5043239" y="1351273"/>
            <a:ext cx="94397" cy="129676"/>
          </a:xfrm>
          <a:custGeom>
            <a:rect b="b" l="l" r="r" t="t"/>
            <a:pathLst>
              <a:path extrusionOk="0" h="129676" w="94397">
                <a:moveTo>
                  <a:pt x="94397" y="129676"/>
                </a:moveTo>
                <a:lnTo>
                  <a:pt x="47198" y="0"/>
                </a:lnTo>
                <a:lnTo>
                  <a:pt x="0" y="129676"/>
                </a:lnTo>
                <a:lnTo>
                  <a:pt x="94397" y="129676"/>
                </a:lnTo>
                <a:close/>
              </a:path>
            </a:pathLst>
          </a:cu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29"/>
          <p:cNvSpPr/>
          <p:nvPr/>
        </p:nvSpPr>
        <p:spPr>
          <a:xfrm>
            <a:off x="5700424" y="3037050"/>
            <a:ext cx="1240675" cy="650536"/>
          </a:xfrm>
          <a:custGeom>
            <a:rect b="b" l="l" r="r" t="t"/>
            <a:pathLst>
              <a:path extrusionOk="0" h="650536" w="1240675">
                <a:moveTo>
                  <a:pt x="0" y="0"/>
                </a:moveTo>
                <a:lnTo>
                  <a:pt x="1240675" y="0"/>
                </a:lnTo>
                <a:lnTo>
                  <a:pt x="1240675" y="650536"/>
                </a:lnTo>
                <a:lnTo>
                  <a:pt x="0" y="6505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29"/>
          <p:cNvSpPr/>
          <p:nvPr/>
        </p:nvSpPr>
        <p:spPr>
          <a:xfrm>
            <a:off x="5700424" y="3037050"/>
            <a:ext cx="1240800" cy="650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29"/>
          <p:cNvSpPr/>
          <p:nvPr/>
        </p:nvSpPr>
        <p:spPr>
          <a:xfrm>
            <a:off x="1216850" y="1359900"/>
            <a:ext cx="1905900" cy="379977"/>
          </a:xfrm>
          <a:custGeom>
            <a:rect b="b" l="l" r="r" t="t"/>
            <a:pathLst>
              <a:path extrusionOk="0" h="379977" w="1905900">
                <a:moveTo>
                  <a:pt x="0" y="0"/>
                </a:moveTo>
                <a:lnTo>
                  <a:pt x="1905900" y="0"/>
                </a:lnTo>
                <a:lnTo>
                  <a:pt x="1905900" y="379977"/>
                </a:lnTo>
                <a:lnTo>
                  <a:pt x="0" y="3799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29"/>
          <p:cNvSpPr/>
          <p:nvPr/>
        </p:nvSpPr>
        <p:spPr>
          <a:xfrm>
            <a:off x="1216850" y="1359900"/>
            <a:ext cx="1905900" cy="380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29"/>
          <p:cNvSpPr/>
          <p:nvPr/>
        </p:nvSpPr>
        <p:spPr>
          <a:xfrm>
            <a:off x="1189350" y="2289825"/>
            <a:ext cx="1469187" cy="379974"/>
          </a:xfrm>
          <a:custGeom>
            <a:rect b="b" l="l" r="r" t="t"/>
            <a:pathLst>
              <a:path extrusionOk="0" h="379974" w="1469187">
                <a:moveTo>
                  <a:pt x="0" y="0"/>
                </a:moveTo>
                <a:lnTo>
                  <a:pt x="1469187" y="0"/>
                </a:lnTo>
                <a:lnTo>
                  <a:pt x="1469187" y="379974"/>
                </a:lnTo>
                <a:lnTo>
                  <a:pt x="0" y="379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29"/>
          <p:cNvSpPr/>
          <p:nvPr/>
        </p:nvSpPr>
        <p:spPr>
          <a:xfrm>
            <a:off x="1189350" y="2289824"/>
            <a:ext cx="1469100" cy="380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9"/>
          <p:cNvSpPr/>
          <p:nvPr/>
        </p:nvSpPr>
        <p:spPr>
          <a:xfrm>
            <a:off x="883350" y="3971525"/>
            <a:ext cx="2314350" cy="379975"/>
          </a:xfrm>
          <a:custGeom>
            <a:rect b="b" l="l" r="r" t="t"/>
            <a:pathLst>
              <a:path extrusionOk="0" h="379975" w="2314350">
                <a:moveTo>
                  <a:pt x="0" y="0"/>
                </a:moveTo>
                <a:lnTo>
                  <a:pt x="2314350" y="0"/>
                </a:lnTo>
                <a:lnTo>
                  <a:pt x="2314350" y="379975"/>
                </a:lnTo>
                <a:lnTo>
                  <a:pt x="0" y="3799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29"/>
          <p:cNvSpPr/>
          <p:nvPr/>
        </p:nvSpPr>
        <p:spPr>
          <a:xfrm>
            <a:off x="883350" y="3971525"/>
            <a:ext cx="2314200" cy="380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" name="Google Shape;245;p29"/>
          <p:cNvSpPr/>
          <p:nvPr/>
        </p:nvSpPr>
        <p:spPr>
          <a:xfrm>
            <a:off x="5620900" y="1359900"/>
            <a:ext cx="1598548" cy="529850"/>
          </a:xfrm>
          <a:custGeom>
            <a:rect b="b" l="l" r="r" t="t"/>
            <a:pathLst>
              <a:path extrusionOk="0" h="529850" w="1598548">
                <a:moveTo>
                  <a:pt x="0" y="0"/>
                </a:moveTo>
                <a:lnTo>
                  <a:pt x="1598548" y="0"/>
                </a:lnTo>
                <a:lnTo>
                  <a:pt x="1598548" y="529850"/>
                </a:lnTo>
                <a:lnTo>
                  <a:pt x="0" y="529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29"/>
          <p:cNvSpPr/>
          <p:nvPr/>
        </p:nvSpPr>
        <p:spPr>
          <a:xfrm>
            <a:off x="5620900" y="1359900"/>
            <a:ext cx="1598400" cy="529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29"/>
          <p:cNvSpPr/>
          <p:nvPr/>
        </p:nvSpPr>
        <p:spPr>
          <a:xfrm>
            <a:off x="5620900" y="2282473"/>
            <a:ext cx="3283763" cy="439175"/>
          </a:xfrm>
          <a:custGeom>
            <a:rect b="b" l="l" r="r" t="t"/>
            <a:pathLst>
              <a:path extrusionOk="0" h="439175" w="3283763">
                <a:moveTo>
                  <a:pt x="0" y="0"/>
                </a:moveTo>
                <a:lnTo>
                  <a:pt x="3283763" y="0"/>
                </a:lnTo>
                <a:lnTo>
                  <a:pt x="3283763" y="439175"/>
                </a:lnTo>
                <a:lnTo>
                  <a:pt x="0" y="4391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29"/>
          <p:cNvSpPr/>
          <p:nvPr/>
        </p:nvSpPr>
        <p:spPr>
          <a:xfrm>
            <a:off x="5620900" y="2282473"/>
            <a:ext cx="3283800" cy="43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p29"/>
          <p:cNvSpPr/>
          <p:nvPr/>
        </p:nvSpPr>
        <p:spPr>
          <a:xfrm>
            <a:off x="5620900" y="3909425"/>
            <a:ext cx="2732205" cy="650525"/>
          </a:xfrm>
          <a:custGeom>
            <a:rect b="b" l="l" r="r" t="t"/>
            <a:pathLst>
              <a:path extrusionOk="0" h="650525" w="2732205">
                <a:moveTo>
                  <a:pt x="0" y="0"/>
                </a:moveTo>
                <a:lnTo>
                  <a:pt x="2732205" y="0"/>
                </a:lnTo>
                <a:lnTo>
                  <a:pt x="2732205" y="650525"/>
                </a:lnTo>
                <a:lnTo>
                  <a:pt x="0" y="650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29"/>
          <p:cNvSpPr/>
          <p:nvPr/>
        </p:nvSpPr>
        <p:spPr>
          <a:xfrm>
            <a:off x="5620900" y="3909425"/>
            <a:ext cx="2732100" cy="650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29"/>
          <p:cNvSpPr txBox="1"/>
          <p:nvPr/>
        </p:nvSpPr>
        <p:spPr>
          <a:xfrm>
            <a:off x="5338350" y="220387"/>
            <a:ext cx="288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Intermediate 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Gradients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5723" marR="0" rtl="0" algn="l">
              <a:lnSpc>
                <a:spcPct val="97656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(backward propagation)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883350" y="220387"/>
            <a:ext cx="288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Intermediate 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Variables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5725" marR="0" rtl="0" algn="l">
              <a:lnSpc>
                <a:spcPct val="97656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(forward propagation)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311700" y="445025"/>
            <a:ext cx="8520600" cy="572700"/>
          </a:xfrm>
          <a:custGeom>
            <a:rect b="b" l="l" r="r" t="t"/>
            <a:pathLst>
              <a:path extrusionOk="0" h="572700" w="8520600">
                <a:moveTo>
                  <a:pt x="0" y="0"/>
                </a:moveTo>
                <a:lnTo>
                  <a:pt x="8520600" y="0"/>
                </a:lnTo>
                <a:lnTo>
                  <a:pt x="8520600" y="572700"/>
                </a:lnTo>
                <a:lnTo>
                  <a:pt x="0" y="57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30"/>
          <p:cNvSpPr/>
          <p:nvPr/>
        </p:nvSpPr>
        <p:spPr>
          <a:xfrm>
            <a:off x="397500" y="3165925"/>
            <a:ext cx="8349000" cy="879600"/>
          </a:xfrm>
          <a:custGeom>
            <a:rect b="b" l="l" r="r" t="t"/>
            <a:pathLst>
              <a:path extrusionOk="0" h="879600" w="8349000">
                <a:moveTo>
                  <a:pt x="0" y="0"/>
                </a:moveTo>
                <a:lnTo>
                  <a:pt x="8349000" y="0"/>
                </a:lnTo>
                <a:lnTo>
                  <a:pt x="8349000" y="879600"/>
                </a:lnTo>
                <a:lnTo>
                  <a:pt x="0" y="87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30"/>
          <p:cNvSpPr/>
          <p:nvPr/>
        </p:nvSpPr>
        <p:spPr>
          <a:xfrm>
            <a:off x="1982950" y="1825050"/>
            <a:ext cx="5199988" cy="879600"/>
          </a:xfrm>
          <a:custGeom>
            <a:rect b="b" l="l" r="r" t="t"/>
            <a:pathLst>
              <a:path extrusionOk="0" h="879600" w="5199988">
                <a:moveTo>
                  <a:pt x="0" y="0"/>
                </a:moveTo>
                <a:lnTo>
                  <a:pt x="5199988" y="0"/>
                </a:lnTo>
                <a:lnTo>
                  <a:pt x="5199988" y="879600"/>
                </a:lnTo>
                <a:lnTo>
                  <a:pt x="0" y="87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30"/>
          <p:cNvSpPr/>
          <p:nvPr/>
        </p:nvSpPr>
        <p:spPr>
          <a:xfrm>
            <a:off x="1982950" y="1825049"/>
            <a:ext cx="5199900" cy="87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30"/>
          <p:cNvSpPr txBox="1"/>
          <p:nvPr/>
        </p:nvSpPr>
        <p:spPr>
          <a:xfrm>
            <a:off x="397500" y="3165925"/>
            <a:ext cx="8349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832611" marR="2835374" rtl="0" algn="ctr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Key chain rule intuition: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262279" marR="3263509" rtl="0" algn="ctr">
              <a:lnSpc>
                <a:spcPct val="96761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Slopes multiply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Chain Rule Behavior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311700" y="445025"/>
            <a:ext cx="8520600" cy="572700"/>
          </a:xfrm>
          <a:custGeom>
            <a:rect b="b" l="l" r="r" t="t"/>
            <a:pathLst>
              <a:path extrusionOk="0" h="572700" w="8520600">
                <a:moveTo>
                  <a:pt x="0" y="0"/>
                </a:moveTo>
                <a:lnTo>
                  <a:pt x="8520600" y="0"/>
                </a:lnTo>
                <a:lnTo>
                  <a:pt x="8520600" y="572700"/>
                </a:lnTo>
                <a:lnTo>
                  <a:pt x="0" y="57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31"/>
          <p:cNvSpPr/>
          <p:nvPr/>
        </p:nvSpPr>
        <p:spPr>
          <a:xfrm>
            <a:off x="1009950" y="1432375"/>
            <a:ext cx="7124100" cy="3011400"/>
          </a:xfrm>
          <a:custGeom>
            <a:rect b="b" l="l" r="r" t="t"/>
            <a:pathLst>
              <a:path extrusionOk="0" h="3011400" w="7124100">
                <a:moveTo>
                  <a:pt x="0" y="0"/>
                </a:moveTo>
                <a:lnTo>
                  <a:pt x="7124100" y="0"/>
                </a:lnTo>
                <a:lnTo>
                  <a:pt x="7124100" y="3011400"/>
                </a:lnTo>
                <a:lnTo>
                  <a:pt x="0" y="3011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31"/>
          <p:cNvSpPr txBox="1"/>
          <p:nvPr/>
        </p:nvSpPr>
        <p:spPr>
          <a:xfrm>
            <a:off x="1009950" y="1432375"/>
            <a:ext cx="71241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125796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1.  Write down variable graph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5796" marR="0" rtl="0" algn="l">
              <a:lnSpc>
                <a:spcPct val="97656"/>
              </a:lnSpc>
              <a:spcBef>
                <a:spcPts val="284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2.  Compute derivative of cost function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5796" marR="0" rtl="0" algn="l">
              <a:lnSpc>
                <a:spcPct val="97656"/>
              </a:lnSpc>
              <a:spcBef>
                <a:spcPts val="284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3.  Keep track of error signals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5796" marR="0" rtl="0" algn="l">
              <a:lnSpc>
                <a:spcPct val="97656"/>
              </a:lnSpc>
              <a:spcBef>
                <a:spcPts val="284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4.  Enforce shape rule on error signals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5796" marR="0" rtl="0" algn="l">
              <a:lnSpc>
                <a:spcPct val="97656"/>
              </a:lnSpc>
              <a:spcBef>
                <a:spcPts val="284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5.  Use matrix balancing when deriving over a linear transformation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Backprop Menu for Success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25" y="2257000"/>
            <a:ext cx="4446225" cy="4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33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33"/>
          <p:cNvSpPr/>
          <p:nvPr/>
        </p:nvSpPr>
        <p:spPr>
          <a:xfrm>
            <a:off x="471900" y="1919075"/>
            <a:ext cx="3715800" cy="2658900"/>
          </a:xfrm>
          <a:custGeom>
            <a:rect b="b" l="l" r="r" t="t"/>
            <a:pathLst>
              <a:path extrusionOk="0" h="2658900" w="3715800">
                <a:moveTo>
                  <a:pt x="0" y="0"/>
                </a:moveTo>
                <a:lnTo>
                  <a:pt x="3715800" y="0"/>
                </a:lnTo>
                <a:lnTo>
                  <a:pt x="3715800" y="2658900"/>
                </a:lnTo>
                <a:lnTo>
                  <a:pt x="0" y="265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33"/>
          <p:cNvSpPr/>
          <p:nvPr/>
        </p:nvSpPr>
        <p:spPr>
          <a:xfrm>
            <a:off x="4471800" y="2058937"/>
            <a:ext cx="4423300" cy="2430479"/>
          </a:xfrm>
          <a:custGeom>
            <a:rect b="b" l="l" r="r" t="t"/>
            <a:pathLst>
              <a:path extrusionOk="0" h="2430479" w="4423300">
                <a:moveTo>
                  <a:pt x="0" y="0"/>
                </a:moveTo>
                <a:lnTo>
                  <a:pt x="4423300" y="0"/>
                </a:lnTo>
                <a:lnTo>
                  <a:pt x="4423300" y="2430479"/>
                </a:lnTo>
                <a:lnTo>
                  <a:pt x="0" y="24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" name="Google Shape;284;p33"/>
          <p:cNvSpPr/>
          <p:nvPr/>
        </p:nvSpPr>
        <p:spPr>
          <a:xfrm>
            <a:off x="4471800" y="2058936"/>
            <a:ext cx="4423200" cy="243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" name="Google Shape;285;p33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33"/>
          <p:cNvSpPr txBox="1"/>
          <p:nvPr/>
        </p:nvSpPr>
        <p:spPr>
          <a:xfrm>
            <a:off x="180350" y="1919075"/>
            <a:ext cx="40074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17500" lvl="0" marL="457200" marR="381745" rtl="0" algn="l">
              <a:lnSpc>
                <a:spcPct val="121357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Char char="●"/>
            </a:pP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Randomly drop neurons </a:t>
            </a: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at forward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542925" marR="381745" rtl="0" algn="l">
              <a:lnSpc>
                <a:spcPct val="117142"/>
              </a:lnSpc>
              <a:spcBef>
                <a:spcPts val="317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pass during training.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115000"/>
              </a:lnSpc>
              <a:spcBef>
                <a:spcPts val="387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At test time, turn dropout off.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5931" lvl="0" marL="542925" marR="710739" rtl="0" algn="l">
              <a:lnSpc>
                <a:spcPct val="121357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Prevents overfitting </a:t>
            </a: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by forcing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542925" marR="710739" rtl="0" algn="l">
              <a:lnSpc>
                <a:spcPct val="117142"/>
              </a:lnSpc>
              <a:spcBef>
                <a:spcPts val="317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network to learn redundancies.</a:t>
            </a:r>
            <a:endParaRPr/>
          </a:p>
          <a:p>
            <a:pPr indent="-317500" lvl="0" marL="457200" marR="710739" rtl="0" algn="l">
              <a:lnSpc>
                <a:spcPct val="117142"/>
              </a:lnSpc>
              <a:spcBef>
                <a:spcPts val="317"/>
              </a:spcBef>
              <a:spcAft>
                <a:spcPts val="0"/>
              </a:spcAft>
              <a:buClr>
                <a:srgbClr val="737373"/>
              </a:buClr>
              <a:buSzPts val="1400"/>
              <a:buChar char="●"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Think about dropout as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an ensemble of networks.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Regularization: Dropout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34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34"/>
          <p:cNvSpPr/>
          <p:nvPr/>
        </p:nvSpPr>
        <p:spPr>
          <a:xfrm>
            <a:off x="471900" y="1919075"/>
            <a:ext cx="4061700" cy="2710200"/>
          </a:xfrm>
          <a:custGeom>
            <a:rect b="b" l="l" r="r" t="t"/>
            <a:pathLst>
              <a:path extrusionOk="0" h="2710200" w="4061700">
                <a:moveTo>
                  <a:pt x="0" y="0"/>
                </a:moveTo>
                <a:lnTo>
                  <a:pt x="4061700" y="0"/>
                </a:lnTo>
                <a:lnTo>
                  <a:pt x="4061700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34"/>
          <p:cNvSpPr/>
          <p:nvPr/>
        </p:nvSpPr>
        <p:spPr>
          <a:xfrm>
            <a:off x="5583400" y="1928175"/>
            <a:ext cx="0" cy="68624"/>
          </a:xfrm>
          <a:custGeom>
            <a:rect b="b" l="l" r="r" t="t"/>
            <a:pathLst>
              <a:path extrusionOk="0" h="68624" w="120000">
                <a:moveTo>
                  <a:pt x="0" y="6862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34"/>
          <p:cNvSpPr/>
          <p:nvPr/>
        </p:nvSpPr>
        <p:spPr>
          <a:xfrm>
            <a:off x="5583400" y="2365799"/>
            <a:ext cx="0" cy="1987275"/>
          </a:xfrm>
          <a:custGeom>
            <a:rect b="b" l="l" r="r" t="t"/>
            <a:pathLst>
              <a:path extrusionOk="0" h="1987275" w="120000">
                <a:moveTo>
                  <a:pt x="0" y="19872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34"/>
          <p:cNvSpPr/>
          <p:nvPr/>
        </p:nvSpPr>
        <p:spPr>
          <a:xfrm>
            <a:off x="5573875" y="1995130"/>
            <a:ext cx="19050" cy="0"/>
          </a:xfrm>
          <a:custGeom>
            <a:rect b="b" l="l" r="r" t="t"/>
            <a:pathLst>
              <a:path extrusionOk="0" h="120000"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34"/>
          <p:cNvSpPr/>
          <p:nvPr/>
        </p:nvSpPr>
        <p:spPr>
          <a:xfrm>
            <a:off x="5583400" y="2365799"/>
            <a:ext cx="0" cy="1987275"/>
          </a:xfrm>
          <a:custGeom>
            <a:rect b="b" l="l" r="r" t="t"/>
            <a:pathLst>
              <a:path extrusionOk="0" h="1987275" w="120000">
                <a:moveTo>
                  <a:pt x="0" y="1987275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34"/>
          <p:cNvSpPr/>
          <p:nvPr/>
        </p:nvSpPr>
        <p:spPr>
          <a:xfrm>
            <a:off x="5561976" y="1956024"/>
            <a:ext cx="42847" cy="58860"/>
          </a:xfrm>
          <a:custGeom>
            <a:rect b="b" l="l" r="r" t="t"/>
            <a:pathLst>
              <a:path extrusionOk="0" h="58860" w="42847">
                <a:moveTo>
                  <a:pt x="21423" y="37436"/>
                </a:moveTo>
                <a:lnTo>
                  <a:pt x="0" y="58860"/>
                </a:lnTo>
                <a:lnTo>
                  <a:pt x="21423" y="0"/>
                </a:lnTo>
                <a:lnTo>
                  <a:pt x="42847" y="58860"/>
                </a:lnTo>
                <a:lnTo>
                  <a:pt x="21423" y="374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34"/>
          <p:cNvSpPr/>
          <p:nvPr/>
        </p:nvSpPr>
        <p:spPr>
          <a:xfrm>
            <a:off x="5561976" y="1956024"/>
            <a:ext cx="42847" cy="58860"/>
          </a:xfrm>
          <a:custGeom>
            <a:rect b="b" l="l" r="r" t="t"/>
            <a:pathLst>
              <a:path extrusionOk="0" h="58860" w="42847">
                <a:moveTo>
                  <a:pt x="21423" y="37436"/>
                </a:moveTo>
                <a:lnTo>
                  <a:pt x="42847" y="58860"/>
                </a:lnTo>
                <a:lnTo>
                  <a:pt x="21423" y="0"/>
                </a:lnTo>
                <a:lnTo>
                  <a:pt x="0" y="58860"/>
                </a:lnTo>
                <a:lnTo>
                  <a:pt x="21423" y="37436"/>
                </a:lnTo>
                <a:close/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34"/>
          <p:cNvSpPr/>
          <p:nvPr/>
        </p:nvSpPr>
        <p:spPr>
          <a:xfrm>
            <a:off x="5583400" y="4353075"/>
            <a:ext cx="2460600" cy="11700"/>
          </a:xfrm>
          <a:custGeom>
            <a:rect b="b" l="l" r="r" t="t"/>
            <a:pathLst>
              <a:path extrusionOk="0" h="11700" w="2460600">
                <a:moveTo>
                  <a:pt x="0" y="11700"/>
                </a:moveTo>
                <a:lnTo>
                  <a:pt x="246060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34"/>
          <p:cNvSpPr/>
          <p:nvPr/>
        </p:nvSpPr>
        <p:spPr>
          <a:xfrm>
            <a:off x="5583400" y="4353385"/>
            <a:ext cx="2395315" cy="11389"/>
          </a:xfrm>
          <a:custGeom>
            <a:rect b="b" l="l" r="r" t="t"/>
            <a:pathLst>
              <a:path extrusionOk="0" h="11389" w="2395315">
                <a:moveTo>
                  <a:pt x="0" y="11389"/>
                </a:moveTo>
                <a:lnTo>
                  <a:pt x="2395315" y="0"/>
                </a:lnTo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34"/>
          <p:cNvSpPr/>
          <p:nvPr/>
        </p:nvSpPr>
        <p:spPr>
          <a:xfrm>
            <a:off x="7957190" y="4332064"/>
            <a:ext cx="58960" cy="42846"/>
          </a:xfrm>
          <a:custGeom>
            <a:rect b="b" l="l" r="r" t="t"/>
            <a:pathLst>
              <a:path extrusionOk="0" h="42846" w="58960">
                <a:moveTo>
                  <a:pt x="21525" y="21321"/>
                </a:moveTo>
                <a:lnTo>
                  <a:pt x="0" y="0"/>
                </a:lnTo>
                <a:lnTo>
                  <a:pt x="58960" y="21143"/>
                </a:lnTo>
                <a:lnTo>
                  <a:pt x="203" y="42846"/>
                </a:lnTo>
                <a:lnTo>
                  <a:pt x="21525" y="2132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34"/>
          <p:cNvSpPr/>
          <p:nvPr/>
        </p:nvSpPr>
        <p:spPr>
          <a:xfrm>
            <a:off x="7957190" y="4332064"/>
            <a:ext cx="58960" cy="42846"/>
          </a:xfrm>
          <a:custGeom>
            <a:rect b="b" l="l" r="r" t="t"/>
            <a:pathLst>
              <a:path extrusionOk="0" h="42846" w="58960">
                <a:moveTo>
                  <a:pt x="21525" y="21321"/>
                </a:moveTo>
                <a:lnTo>
                  <a:pt x="203" y="42846"/>
                </a:lnTo>
                <a:lnTo>
                  <a:pt x="58960" y="21143"/>
                </a:lnTo>
                <a:lnTo>
                  <a:pt x="0" y="0"/>
                </a:lnTo>
                <a:lnTo>
                  <a:pt x="21525" y="21321"/>
                </a:lnTo>
                <a:close/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34"/>
          <p:cNvSpPr/>
          <p:nvPr/>
        </p:nvSpPr>
        <p:spPr>
          <a:xfrm>
            <a:off x="5607050" y="1999150"/>
            <a:ext cx="733425" cy="623472"/>
          </a:xfrm>
          <a:custGeom>
            <a:rect b="b" l="l" r="r" t="t"/>
            <a:pathLst>
              <a:path extrusionOk="0" h="623472" w="733425">
                <a:moveTo>
                  <a:pt x="0" y="473150"/>
                </a:moveTo>
                <a:lnTo>
                  <a:pt x="733425" y="0"/>
                </a:lnTo>
                <a:lnTo>
                  <a:pt x="732023" y="37657"/>
                </a:lnTo>
                <a:lnTo>
                  <a:pt x="727889" y="75692"/>
                </a:lnTo>
                <a:lnTo>
                  <a:pt x="721128" y="113922"/>
                </a:lnTo>
                <a:lnTo>
                  <a:pt x="711849" y="152162"/>
                </a:lnTo>
                <a:lnTo>
                  <a:pt x="700156" y="190228"/>
                </a:lnTo>
                <a:lnTo>
                  <a:pt x="686156" y="227936"/>
                </a:lnTo>
                <a:lnTo>
                  <a:pt x="669956" y="265102"/>
                </a:lnTo>
                <a:lnTo>
                  <a:pt x="651663" y="301541"/>
                </a:lnTo>
                <a:lnTo>
                  <a:pt x="631382" y="337069"/>
                </a:lnTo>
                <a:lnTo>
                  <a:pt x="609220" y="371503"/>
                </a:lnTo>
                <a:lnTo>
                  <a:pt x="585284" y="404657"/>
                </a:lnTo>
                <a:lnTo>
                  <a:pt x="559680" y="436348"/>
                </a:lnTo>
                <a:lnTo>
                  <a:pt x="532514" y="466392"/>
                </a:lnTo>
                <a:lnTo>
                  <a:pt x="503893" y="494604"/>
                </a:lnTo>
                <a:lnTo>
                  <a:pt x="473924" y="520800"/>
                </a:lnTo>
                <a:lnTo>
                  <a:pt x="442713" y="544797"/>
                </a:lnTo>
                <a:lnTo>
                  <a:pt x="410365" y="566409"/>
                </a:lnTo>
                <a:lnTo>
                  <a:pt x="376989" y="585453"/>
                </a:lnTo>
                <a:lnTo>
                  <a:pt x="342690" y="601745"/>
                </a:lnTo>
                <a:lnTo>
                  <a:pt x="307575" y="615100"/>
                </a:lnTo>
                <a:lnTo>
                  <a:pt x="274622" y="622336"/>
                </a:lnTo>
                <a:lnTo>
                  <a:pt x="257654" y="623472"/>
                </a:lnTo>
                <a:lnTo>
                  <a:pt x="240464" y="623063"/>
                </a:lnTo>
                <a:lnTo>
                  <a:pt x="205735" y="617936"/>
                </a:lnTo>
                <a:lnTo>
                  <a:pt x="171071" y="607611"/>
                </a:lnTo>
                <a:lnTo>
                  <a:pt x="137106" y="592741"/>
                </a:lnTo>
                <a:lnTo>
                  <a:pt x="104475" y="573982"/>
                </a:lnTo>
                <a:lnTo>
                  <a:pt x="73814" y="551988"/>
                </a:lnTo>
                <a:lnTo>
                  <a:pt x="45758" y="527415"/>
                </a:lnTo>
                <a:lnTo>
                  <a:pt x="20941" y="500917"/>
                </a:lnTo>
                <a:lnTo>
                  <a:pt x="9946" y="487151"/>
                </a:lnTo>
                <a:lnTo>
                  <a:pt x="0" y="4731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34"/>
          <p:cNvSpPr/>
          <p:nvPr/>
        </p:nvSpPr>
        <p:spPr>
          <a:xfrm>
            <a:off x="5607050" y="1999150"/>
            <a:ext cx="733425" cy="623472"/>
          </a:xfrm>
          <a:custGeom>
            <a:rect b="b" l="l" r="r" t="t"/>
            <a:pathLst>
              <a:path extrusionOk="0" h="623472" w="733425">
                <a:moveTo>
                  <a:pt x="0" y="473150"/>
                </a:moveTo>
                <a:lnTo>
                  <a:pt x="20941" y="500917"/>
                </a:lnTo>
                <a:lnTo>
                  <a:pt x="45758" y="527415"/>
                </a:lnTo>
                <a:lnTo>
                  <a:pt x="73814" y="551988"/>
                </a:lnTo>
                <a:lnTo>
                  <a:pt x="104475" y="573982"/>
                </a:lnTo>
                <a:lnTo>
                  <a:pt x="137106" y="592741"/>
                </a:lnTo>
                <a:lnTo>
                  <a:pt x="171071" y="607611"/>
                </a:lnTo>
                <a:lnTo>
                  <a:pt x="205735" y="617936"/>
                </a:lnTo>
                <a:lnTo>
                  <a:pt x="240464" y="623063"/>
                </a:lnTo>
                <a:lnTo>
                  <a:pt x="257654" y="623472"/>
                </a:lnTo>
                <a:lnTo>
                  <a:pt x="274622" y="622336"/>
                </a:lnTo>
                <a:lnTo>
                  <a:pt x="307575" y="615100"/>
                </a:lnTo>
                <a:lnTo>
                  <a:pt x="342690" y="601745"/>
                </a:lnTo>
                <a:lnTo>
                  <a:pt x="376989" y="585453"/>
                </a:lnTo>
                <a:lnTo>
                  <a:pt x="410365" y="566409"/>
                </a:lnTo>
                <a:lnTo>
                  <a:pt x="442713" y="544797"/>
                </a:lnTo>
                <a:lnTo>
                  <a:pt x="473924" y="520800"/>
                </a:lnTo>
                <a:lnTo>
                  <a:pt x="503893" y="494604"/>
                </a:lnTo>
                <a:lnTo>
                  <a:pt x="532514" y="466392"/>
                </a:lnTo>
                <a:lnTo>
                  <a:pt x="559680" y="436348"/>
                </a:lnTo>
                <a:lnTo>
                  <a:pt x="585284" y="404657"/>
                </a:lnTo>
                <a:lnTo>
                  <a:pt x="609220" y="371503"/>
                </a:lnTo>
                <a:lnTo>
                  <a:pt x="631382" y="337069"/>
                </a:lnTo>
                <a:lnTo>
                  <a:pt x="651663" y="301541"/>
                </a:lnTo>
                <a:lnTo>
                  <a:pt x="669956" y="265102"/>
                </a:lnTo>
                <a:lnTo>
                  <a:pt x="686156" y="227936"/>
                </a:lnTo>
                <a:lnTo>
                  <a:pt x="700156" y="190228"/>
                </a:lnTo>
                <a:lnTo>
                  <a:pt x="711849" y="152162"/>
                </a:lnTo>
                <a:lnTo>
                  <a:pt x="721128" y="113922"/>
                </a:lnTo>
                <a:lnTo>
                  <a:pt x="727889" y="75692"/>
                </a:lnTo>
                <a:lnTo>
                  <a:pt x="732023" y="37657"/>
                </a:lnTo>
                <a:lnTo>
                  <a:pt x="733425" y="0"/>
                </a:lnTo>
              </a:path>
            </a:pathLst>
          </a:custGeom>
          <a:noFill/>
          <a:ln cap="flat" cmpd="sng" w="28575">
            <a:solidFill>
              <a:srgbClr val="F1C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34"/>
          <p:cNvSpPr/>
          <p:nvPr/>
        </p:nvSpPr>
        <p:spPr>
          <a:xfrm>
            <a:off x="5595225" y="2495975"/>
            <a:ext cx="2377675" cy="1348525"/>
          </a:xfrm>
          <a:custGeom>
            <a:rect b="b" l="l" r="r" t="t"/>
            <a:pathLst>
              <a:path extrusionOk="0" h="1348525" w="2377675">
                <a:moveTo>
                  <a:pt x="2377675" y="1348525"/>
                </a:moveTo>
                <a:lnTo>
                  <a:pt x="2269781" y="1287331"/>
                </a:lnTo>
                <a:lnTo>
                  <a:pt x="2274846" y="1288882"/>
                </a:lnTo>
                <a:lnTo>
                  <a:pt x="2291229" y="1294692"/>
                </a:lnTo>
                <a:lnTo>
                  <a:pt x="2307146" y="1301258"/>
                </a:lnTo>
                <a:lnTo>
                  <a:pt x="2322538" y="1308669"/>
                </a:lnTo>
                <a:lnTo>
                  <a:pt x="2337346" y="1317013"/>
                </a:lnTo>
                <a:lnTo>
                  <a:pt x="2351511" y="1326378"/>
                </a:lnTo>
                <a:lnTo>
                  <a:pt x="2364974" y="1336852"/>
                </a:lnTo>
                <a:lnTo>
                  <a:pt x="2377675" y="1348525"/>
                </a:lnTo>
                <a:close/>
              </a:path>
              <a:path extrusionOk="0" h="1348525" w="2377675">
                <a:moveTo>
                  <a:pt x="2269781" y="1287331"/>
                </a:moveTo>
                <a:lnTo>
                  <a:pt x="2258057" y="1283741"/>
                </a:lnTo>
                <a:lnTo>
                  <a:pt x="2240921" y="1279181"/>
                </a:lnTo>
                <a:lnTo>
                  <a:pt x="2223497" y="1275112"/>
                </a:lnTo>
                <a:lnTo>
                  <a:pt x="2205845" y="1271447"/>
                </a:lnTo>
                <a:lnTo>
                  <a:pt x="2188023" y="1268097"/>
                </a:lnTo>
                <a:lnTo>
                  <a:pt x="2170090" y="1264975"/>
                </a:lnTo>
                <a:lnTo>
                  <a:pt x="2152107" y="1261992"/>
                </a:lnTo>
                <a:lnTo>
                  <a:pt x="2134131" y="1259059"/>
                </a:lnTo>
                <a:lnTo>
                  <a:pt x="2116224" y="1256090"/>
                </a:lnTo>
                <a:lnTo>
                  <a:pt x="2080847" y="1249686"/>
                </a:lnTo>
                <a:lnTo>
                  <a:pt x="2046450" y="1242075"/>
                </a:lnTo>
                <a:lnTo>
                  <a:pt x="2003771" y="1230826"/>
                </a:lnTo>
                <a:lnTo>
                  <a:pt x="1961402" y="1218597"/>
                </a:lnTo>
                <a:lnTo>
                  <a:pt x="1919312" y="1205478"/>
                </a:lnTo>
                <a:lnTo>
                  <a:pt x="1877474" y="1191560"/>
                </a:lnTo>
                <a:lnTo>
                  <a:pt x="1835857" y="1176934"/>
                </a:lnTo>
                <a:lnTo>
                  <a:pt x="1794433" y="1161691"/>
                </a:lnTo>
                <a:lnTo>
                  <a:pt x="1753173" y="1145923"/>
                </a:lnTo>
                <a:lnTo>
                  <a:pt x="1712046" y="1129719"/>
                </a:lnTo>
                <a:lnTo>
                  <a:pt x="1671026" y="1113172"/>
                </a:lnTo>
                <a:lnTo>
                  <a:pt x="1630081" y="1096373"/>
                </a:lnTo>
                <a:lnTo>
                  <a:pt x="1589184" y="1079411"/>
                </a:lnTo>
                <a:lnTo>
                  <a:pt x="1548304" y="1062379"/>
                </a:lnTo>
                <a:lnTo>
                  <a:pt x="1507414" y="1045367"/>
                </a:lnTo>
                <a:lnTo>
                  <a:pt x="1466483" y="1028467"/>
                </a:lnTo>
                <a:lnTo>
                  <a:pt x="1425483" y="1011769"/>
                </a:lnTo>
                <a:lnTo>
                  <a:pt x="1384385" y="995364"/>
                </a:lnTo>
                <a:lnTo>
                  <a:pt x="1343159" y="979344"/>
                </a:lnTo>
                <a:lnTo>
                  <a:pt x="1301776" y="963799"/>
                </a:lnTo>
                <a:lnTo>
                  <a:pt x="1260208" y="948820"/>
                </a:lnTo>
                <a:lnTo>
                  <a:pt x="1218425" y="934500"/>
                </a:lnTo>
                <a:lnTo>
                  <a:pt x="1205204" y="929704"/>
                </a:lnTo>
                <a:lnTo>
                  <a:pt x="1192293" y="924274"/>
                </a:lnTo>
                <a:lnTo>
                  <a:pt x="1179666" y="918266"/>
                </a:lnTo>
                <a:lnTo>
                  <a:pt x="1167295" y="911733"/>
                </a:lnTo>
                <a:lnTo>
                  <a:pt x="1155153" y="904731"/>
                </a:lnTo>
                <a:lnTo>
                  <a:pt x="1143211" y="897315"/>
                </a:lnTo>
                <a:lnTo>
                  <a:pt x="1131444" y="889539"/>
                </a:lnTo>
                <a:lnTo>
                  <a:pt x="1119823" y="881458"/>
                </a:lnTo>
                <a:lnTo>
                  <a:pt x="1108321" y="873128"/>
                </a:lnTo>
                <a:lnTo>
                  <a:pt x="1096910" y="864603"/>
                </a:lnTo>
                <a:lnTo>
                  <a:pt x="1085564" y="855939"/>
                </a:lnTo>
                <a:lnTo>
                  <a:pt x="1074255" y="847189"/>
                </a:lnTo>
                <a:lnTo>
                  <a:pt x="1062955" y="838410"/>
                </a:lnTo>
                <a:lnTo>
                  <a:pt x="1051638" y="829655"/>
                </a:lnTo>
                <a:lnTo>
                  <a:pt x="1040275" y="820980"/>
                </a:lnTo>
                <a:lnTo>
                  <a:pt x="1028840" y="812440"/>
                </a:lnTo>
                <a:lnTo>
                  <a:pt x="1017304" y="804089"/>
                </a:lnTo>
                <a:lnTo>
                  <a:pt x="1005642" y="795983"/>
                </a:lnTo>
                <a:lnTo>
                  <a:pt x="993824" y="788177"/>
                </a:lnTo>
                <a:lnTo>
                  <a:pt x="981825" y="780725"/>
                </a:lnTo>
                <a:lnTo>
                  <a:pt x="927895" y="748375"/>
                </a:lnTo>
                <a:lnTo>
                  <a:pt x="873760" y="715791"/>
                </a:lnTo>
                <a:lnTo>
                  <a:pt x="819539" y="682895"/>
                </a:lnTo>
                <a:lnTo>
                  <a:pt x="765351" y="649608"/>
                </a:lnTo>
                <a:lnTo>
                  <a:pt x="711316" y="615853"/>
                </a:lnTo>
                <a:lnTo>
                  <a:pt x="657551" y="581551"/>
                </a:lnTo>
                <a:lnTo>
                  <a:pt x="604177" y="546623"/>
                </a:lnTo>
                <a:lnTo>
                  <a:pt x="551313" y="510991"/>
                </a:lnTo>
                <a:lnTo>
                  <a:pt x="499076" y="474577"/>
                </a:lnTo>
                <a:lnTo>
                  <a:pt x="447588" y="437302"/>
                </a:lnTo>
                <a:lnTo>
                  <a:pt x="396965" y="399089"/>
                </a:lnTo>
                <a:lnTo>
                  <a:pt x="347329" y="359859"/>
                </a:lnTo>
                <a:lnTo>
                  <a:pt x="298796" y="319533"/>
                </a:lnTo>
                <a:lnTo>
                  <a:pt x="251488" y="278033"/>
                </a:lnTo>
                <a:lnTo>
                  <a:pt x="205522" y="235281"/>
                </a:lnTo>
                <a:lnTo>
                  <a:pt x="161018" y="191199"/>
                </a:lnTo>
                <a:lnTo>
                  <a:pt x="118094" y="145708"/>
                </a:lnTo>
                <a:lnTo>
                  <a:pt x="76871" y="98730"/>
                </a:lnTo>
                <a:lnTo>
                  <a:pt x="37466" y="50187"/>
                </a:lnTo>
                <a:lnTo>
                  <a:pt x="0" y="0"/>
                </a:lnTo>
                <a:lnTo>
                  <a:pt x="2269781" y="128733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34"/>
          <p:cNvSpPr/>
          <p:nvPr/>
        </p:nvSpPr>
        <p:spPr>
          <a:xfrm>
            <a:off x="5595225" y="2495975"/>
            <a:ext cx="2377675" cy="1348525"/>
          </a:xfrm>
          <a:custGeom>
            <a:rect b="b" l="l" r="r" t="t"/>
            <a:pathLst>
              <a:path extrusionOk="0" h="1348525" w="2377675">
                <a:moveTo>
                  <a:pt x="0" y="0"/>
                </a:moveTo>
                <a:lnTo>
                  <a:pt x="37466" y="50187"/>
                </a:lnTo>
                <a:lnTo>
                  <a:pt x="76871" y="98730"/>
                </a:lnTo>
                <a:lnTo>
                  <a:pt x="118094" y="145708"/>
                </a:lnTo>
                <a:lnTo>
                  <a:pt x="161018" y="191199"/>
                </a:lnTo>
                <a:lnTo>
                  <a:pt x="205522" y="235281"/>
                </a:lnTo>
                <a:lnTo>
                  <a:pt x="251488" y="278033"/>
                </a:lnTo>
                <a:lnTo>
                  <a:pt x="298796" y="319533"/>
                </a:lnTo>
                <a:lnTo>
                  <a:pt x="347329" y="359859"/>
                </a:lnTo>
                <a:lnTo>
                  <a:pt x="396965" y="399089"/>
                </a:lnTo>
                <a:lnTo>
                  <a:pt x="447588" y="437302"/>
                </a:lnTo>
                <a:lnTo>
                  <a:pt x="499076" y="474577"/>
                </a:lnTo>
                <a:lnTo>
                  <a:pt x="551313" y="510991"/>
                </a:lnTo>
                <a:lnTo>
                  <a:pt x="604177" y="546623"/>
                </a:lnTo>
                <a:lnTo>
                  <a:pt x="657551" y="581551"/>
                </a:lnTo>
                <a:lnTo>
                  <a:pt x="711316" y="615853"/>
                </a:lnTo>
                <a:lnTo>
                  <a:pt x="765351" y="649608"/>
                </a:lnTo>
                <a:lnTo>
                  <a:pt x="819539" y="682895"/>
                </a:lnTo>
                <a:lnTo>
                  <a:pt x="873760" y="715791"/>
                </a:lnTo>
                <a:lnTo>
                  <a:pt x="927895" y="748375"/>
                </a:lnTo>
                <a:lnTo>
                  <a:pt x="981825" y="780725"/>
                </a:lnTo>
                <a:lnTo>
                  <a:pt x="993824" y="788177"/>
                </a:lnTo>
                <a:lnTo>
                  <a:pt x="1005642" y="795983"/>
                </a:lnTo>
                <a:lnTo>
                  <a:pt x="1017304" y="804089"/>
                </a:lnTo>
                <a:lnTo>
                  <a:pt x="1028840" y="812440"/>
                </a:lnTo>
                <a:lnTo>
                  <a:pt x="1040275" y="820980"/>
                </a:lnTo>
                <a:lnTo>
                  <a:pt x="1051638" y="829655"/>
                </a:lnTo>
                <a:lnTo>
                  <a:pt x="1062955" y="838410"/>
                </a:lnTo>
                <a:lnTo>
                  <a:pt x="1074255" y="847189"/>
                </a:lnTo>
                <a:lnTo>
                  <a:pt x="1085564" y="855939"/>
                </a:lnTo>
                <a:lnTo>
                  <a:pt x="1096910" y="864603"/>
                </a:lnTo>
                <a:lnTo>
                  <a:pt x="1108321" y="873128"/>
                </a:lnTo>
                <a:lnTo>
                  <a:pt x="1119823" y="881458"/>
                </a:lnTo>
                <a:lnTo>
                  <a:pt x="1131444" y="889539"/>
                </a:lnTo>
                <a:lnTo>
                  <a:pt x="1143211" y="897315"/>
                </a:lnTo>
                <a:lnTo>
                  <a:pt x="1155153" y="904731"/>
                </a:lnTo>
                <a:lnTo>
                  <a:pt x="1167295" y="911733"/>
                </a:lnTo>
                <a:lnTo>
                  <a:pt x="1179666" y="918266"/>
                </a:lnTo>
                <a:lnTo>
                  <a:pt x="1192293" y="924274"/>
                </a:lnTo>
                <a:lnTo>
                  <a:pt x="1205204" y="929704"/>
                </a:lnTo>
                <a:lnTo>
                  <a:pt x="1218425" y="934500"/>
                </a:lnTo>
                <a:lnTo>
                  <a:pt x="1260208" y="948820"/>
                </a:lnTo>
                <a:lnTo>
                  <a:pt x="1301776" y="963799"/>
                </a:lnTo>
                <a:lnTo>
                  <a:pt x="1343159" y="979344"/>
                </a:lnTo>
                <a:lnTo>
                  <a:pt x="1384385" y="995364"/>
                </a:lnTo>
                <a:lnTo>
                  <a:pt x="1425483" y="1011769"/>
                </a:lnTo>
                <a:lnTo>
                  <a:pt x="1466483" y="1028467"/>
                </a:lnTo>
                <a:lnTo>
                  <a:pt x="1507414" y="1045367"/>
                </a:lnTo>
                <a:lnTo>
                  <a:pt x="1548304" y="1062379"/>
                </a:lnTo>
                <a:lnTo>
                  <a:pt x="1589184" y="1079411"/>
                </a:lnTo>
                <a:lnTo>
                  <a:pt x="1630081" y="1096373"/>
                </a:lnTo>
                <a:lnTo>
                  <a:pt x="1671026" y="1113172"/>
                </a:lnTo>
                <a:lnTo>
                  <a:pt x="1712046" y="1129719"/>
                </a:lnTo>
                <a:lnTo>
                  <a:pt x="1753173" y="1145923"/>
                </a:lnTo>
                <a:lnTo>
                  <a:pt x="1794433" y="1161691"/>
                </a:lnTo>
                <a:lnTo>
                  <a:pt x="1835857" y="1176934"/>
                </a:lnTo>
                <a:lnTo>
                  <a:pt x="1877474" y="1191560"/>
                </a:lnTo>
                <a:lnTo>
                  <a:pt x="1919312" y="1205478"/>
                </a:lnTo>
                <a:lnTo>
                  <a:pt x="1961402" y="1218597"/>
                </a:lnTo>
                <a:lnTo>
                  <a:pt x="2003771" y="1230826"/>
                </a:lnTo>
                <a:lnTo>
                  <a:pt x="2046450" y="1242075"/>
                </a:lnTo>
                <a:lnTo>
                  <a:pt x="2063496" y="1246075"/>
                </a:lnTo>
                <a:lnTo>
                  <a:pt x="2080847" y="1249686"/>
                </a:lnTo>
                <a:lnTo>
                  <a:pt x="2098442" y="1252995"/>
                </a:lnTo>
                <a:lnTo>
                  <a:pt x="2116224" y="1256090"/>
                </a:lnTo>
                <a:lnTo>
                  <a:pt x="2134131" y="1259059"/>
                </a:lnTo>
                <a:lnTo>
                  <a:pt x="2152107" y="1261992"/>
                </a:lnTo>
                <a:lnTo>
                  <a:pt x="2170090" y="1264975"/>
                </a:lnTo>
                <a:lnTo>
                  <a:pt x="2188023" y="1268097"/>
                </a:lnTo>
                <a:lnTo>
                  <a:pt x="2205845" y="1271447"/>
                </a:lnTo>
                <a:lnTo>
                  <a:pt x="2223497" y="1275112"/>
                </a:lnTo>
                <a:lnTo>
                  <a:pt x="2240921" y="1279181"/>
                </a:lnTo>
                <a:lnTo>
                  <a:pt x="2258057" y="1283741"/>
                </a:lnTo>
                <a:lnTo>
                  <a:pt x="2274846" y="1288882"/>
                </a:lnTo>
                <a:lnTo>
                  <a:pt x="2291229" y="1294692"/>
                </a:lnTo>
                <a:lnTo>
                  <a:pt x="2307146" y="1301258"/>
                </a:lnTo>
                <a:lnTo>
                  <a:pt x="2322538" y="1308669"/>
                </a:lnTo>
                <a:lnTo>
                  <a:pt x="2337346" y="1317013"/>
                </a:lnTo>
                <a:lnTo>
                  <a:pt x="2351511" y="1326378"/>
                </a:lnTo>
                <a:lnTo>
                  <a:pt x="2364974" y="1336852"/>
                </a:lnTo>
                <a:lnTo>
                  <a:pt x="2377675" y="1348525"/>
                </a:lnTo>
              </a:path>
            </a:pathLst>
          </a:custGeom>
          <a:noFill/>
          <a:ln cap="flat" cmpd="sng" w="28575">
            <a:solidFill>
              <a:srgbClr val="0277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34"/>
          <p:cNvSpPr/>
          <p:nvPr/>
        </p:nvSpPr>
        <p:spPr>
          <a:xfrm>
            <a:off x="5595275" y="2505237"/>
            <a:ext cx="2377566" cy="1537872"/>
          </a:xfrm>
          <a:custGeom>
            <a:rect b="b" l="l" r="r" t="t"/>
            <a:pathLst>
              <a:path extrusionOk="0" h="1537872" w="2377566">
                <a:moveTo>
                  <a:pt x="0" y="0"/>
                </a:moveTo>
                <a:lnTo>
                  <a:pt x="2377566" y="1537872"/>
                </a:lnTo>
                <a:lnTo>
                  <a:pt x="2322971" y="1537531"/>
                </a:lnTo>
                <a:lnTo>
                  <a:pt x="2268355" y="1536513"/>
                </a:lnTo>
                <a:lnTo>
                  <a:pt x="2213727" y="1534824"/>
                </a:lnTo>
                <a:lnTo>
                  <a:pt x="2159101" y="1532470"/>
                </a:lnTo>
                <a:lnTo>
                  <a:pt x="2104487" y="1529458"/>
                </a:lnTo>
                <a:lnTo>
                  <a:pt x="2049897" y="1525795"/>
                </a:lnTo>
                <a:lnTo>
                  <a:pt x="1995343" y="1521487"/>
                </a:lnTo>
                <a:lnTo>
                  <a:pt x="1940836" y="1516540"/>
                </a:lnTo>
                <a:lnTo>
                  <a:pt x="1886387" y="1510961"/>
                </a:lnTo>
                <a:lnTo>
                  <a:pt x="1832007" y="1504756"/>
                </a:lnTo>
                <a:lnTo>
                  <a:pt x="1777710" y="1497931"/>
                </a:lnTo>
                <a:lnTo>
                  <a:pt x="1723505" y="1490494"/>
                </a:lnTo>
                <a:lnTo>
                  <a:pt x="1669405" y="1482451"/>
                </a:lnTo>
                <a:lnTo>
                  <a:pt x="1615420" y="1473808"/>
                </a:lnTo>
                <a:lnTo>
                  <a:pt x="1561563" y="1464571"/>
                </a:lnTo>
                <a:lnTo>
                  <a:pt x="1507845" y="1454747"/>
                </a:lnTo>
                <a:lnTo>
                  <a:pt x="1454278" y="1444343"/>
                </a:lnTo>
                <a:lnTo>
                  <a:pt x="1400872" y="1433365"/>
                </a:lnTo>
                <a:lnTo>
                  <a:pt x="1347640" y="1421819"/>
                </a:lnTo>
                <a:lnTo>
                  <a:pt x="1294592" y="1409712"/>
                </a:lnTo>
                <a:lnTo>
                  <a:pt x="1231146" y="1393056"/>
                </a:lnTo>
                <a:lnTo>
                  <a:pt x="1168581" y="1373066"/>
                </a:lnTo>
                <a:lnTo>
                  <a:pt x="1106979" y="1349895"/>
                </a:lnTo>
                <a:lnTo>
                  <a:pt x="1046422" y="1323695"/>
                </a:lnTo>
                <a:lnTo>
                  <a:pt x="986992" y="1294619"/>
                </a:lnTo>
                <a:lnTo>
                  <a:pt x="928771" y="1262821"/>
                </a:lnTo>
                <a:lnTo>
                  <a:pt x="871839" y="1228454"/>
                </a:lnTo>
                <a:lnTo>
                  <a:pt x="816279" y="1191670"/>
                </a:lnTo>
                <a:lnTo>
                  <a:pt x="762173" y="1152623"/>
                </a:lnTo>
                <a:lnTo>
                  <a:pt x="709602" y="1111465"/>
                </a:lnTo>
                <a:lnTo>
                  <a:pt x="658648" y="1068350"/>
                </a:lnTo>
                <a:lnTo>
                  <a:pt x="609392" y="1023431"/>
                </a:lnTo>
                <a:lnTo>
                  <a:pt x="561917" y="976860"/>
                </a:lnTo>
                <a:lnTo>
                  <a:pt x="516304" y="928792"/>
                </a:lnTo>
                <a:lnTo>
                  <a:pt x="472634" y="879377"/>
                </a:lnTo>
                <a:lnTo>
                  <a:pt x="430991" y="828771"/>
                </a:lnTo>
                <a:lnTo>
                  <a:pt x="391454" y="777125"/>
                </a:lnTo>
                <a:lnTo>
                  <a:pt x="354106" y="724593"/>
                </a:lnTo>
                <a:lnTo>
                  <a:pt x="319029" y="671328"/>
                </a:lnTo>
                <a:lnTo>
                  <a:pt x="286304" y="617483"/>
                </a:lnTo>
                <a:lnTo>
                  <a:pt x="268687" y="587939"/>
                </a:lnTo>
                <a:lnTo>
                  <a:pt x="250391" y="558386"/>
                </a:lnTo>
                <a:lnTo>
                  <a:pt x="231587" y="528803"/>
                </a:lnTo>
                <a:lnTo>
                  <a:pt x="212445" y="499166"/>
                </a:lnTo>
                <a:lnTo>
                  <a:pt x="193138" y="469455"/>
                </a:lnTo>
                <a:lnTo>
                  <a:pt x="173836" y="439647"/>
                </a:lnTo>
                <a:lnTo>
                  <a:pt x="154710" y="409722"/>
                </a:lnTo>
                <a:lnTo>
                  <a:pt x="135931" y="379655"/>
                </a:lnTo>
                <a:lnTo>
                  <a:pt x="117672" y="349428"/>
                </a:lnTo>
                <a:lnTo>
                  <a:pt x="100102" y="319016"/>
                </a:lnTo>
                <a:lnTo>
                  <a:pt x="83393" y="288399"/>
                </a:lnTo>
                <a:lnTo>
                  <a:pt x="67716" y="257555"/>
                </a:lnTo>
                <a:lnTo>
                  <a:pt x="53243" y="226461"/>
                </a:lnTo>
                <a:lnTo>
                  <a:pt x="40144" y="195097"/>
                </a:lnTo>
                <a:lnTo>
                  <a:pt x="28591" y="163439"/>
                </a:lnTo>
                <a:lnTo>
                  <a:pt x="18754" y="131468"/>
                </a:lnTo>
                <a:lnTo>
                  <a:pt x="10806" y="99160"/>
                </a:lnTo>
                <a:lnTo>
                  <a:pt x="4916" y="66494"/>
                </a:lnTo>
                <a:lnTo>
                  <a:pt x="1257" y="334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34"/>
          <p:cNvSpPr/>
          <p:nvPr/>
        </p:nvSpPr>
        <p:spPr>
          <a:xfrm>
            <a:off x="5595275" y="2505237"/>
            <a:ext cx="2377566" cy="1537872"/>
          </a:xfrm>
          <a:custGeom>
            <a:rect b="b" l="l" r="r" t="t"/>
            <a:pathLst>
              <a:path extrusionOk="0" h="1537872" w="2377566">
                <a:moveTo>
                  <a:pt x="0" y="0"/>
                </a:moveTo>
                <a:lnTo>
                  <a:pt x="1257" y="33447"/>
                </a:lnTo>
                <a:lnTo>
                  <a:pt x="4916" y="66494"/>
                </a:lnTo>
                <a:lnTo>
                  <a:pt x="10806" y="99160"/>
                </a:lnTo>
                <a:lnTo>
                  <a:pt x="18754" y="131468"/>
                </a:lnTo>
                <a:lnTo>
                  <a:pt x="28591" y="163439"/>
                </a:lnTo>
                <a:lnTo>
                  <a:pt x="40144" y="195097"/>
                </a:lnTo>
                <a:lnTo>
                  <a:pt x="53243" y="226461"/>
                </a:lnTo>
                <a:lnTo>
                  <a:pt x="67716" y="257555"/>
                </a:lnTo>
                <a:lnTo>
                  <a:pt x="83393" y="288399"/>
                </a:lnTo>
                <a:lnTo>
                  <a:pt x="100102" y="319016"/>
                </a:lnTo>
                <a:lnTo>
                  <a:pt x="117672" y="349428"/>
                </a:lnTo>
                <a:lnTo>
                  <a:pt x="135931" y="379655"/>
                </a:lnTo>
                <a:lnTo>
                  <a:pt x="154710" y="409722"/>
                </a:lnTo>
                <a:lnTo>
                  <a:pt x="173836" y="439647"/>
                </a:lnTo>
                <a:lnTo>
                  <a:pt x="193138" y="469455"/>
                </a:lnTo>
                <a:lnTo>
                  <a:pt x="212445" y="499166"/>
                </a:lnTo>
                <a:lnTo>
                  <a:pt x="231587" y="528803"/>
                </a:lnTo>
                <a:lnTo>
                  <a:pt x="250391" y="558386"/>
                </a:lnTo>
                <a:lnTo>
                  <a:pt x="268687" y="587939"/>
                </a:lnTo>
                <a:lnTo>
                  <a:pt x="286304" y="617483"/>
                </a:lnTo>
                <a:lnTo>
                  <a:pt x="319029" y="671328"/>
                </a:lnTo>
                <a:lnTo>
                  <a:pt x="354106" y="724593"/>
                </a:lnTo>
                <a:lnTo>
                  <a:pt x="391454" y="777125"/>
                </a:lnTo>
                <a:lnTo>
                  <a:pt x="430991" y="828771"/>
                </a:lnTo>
                <a:lnTo>
                  <a:pt x="472634" y="879377"/>
                </a:lnTo>
                <a:lnTo>
                  <a:pt x="516304" y="928792"/>
                </a:lnTo>
                <a:lnTo>
                  <a:pt x="561917" y="976860"/>
                </a:lnTo>
                <a:lnTo>
                  <a:pt x="609392" y="1023431"/>
                </a:lnTo>
                <a:lnTo>
                  <a:pt x="658648" y="1068350"/>
                </a:lnTo>
                <a:lnTo>
                  <a:pt x="709602" y="1111465"/>
                </a:lnTo>
                <a:lnTo>
                  <a:pt x="762173" y="1152623"/>
                </a:lnTo>
                <a:lnTo>
                  <a:pt x="816279" y="1191670"/>
                </a:lnTo>
                <a:lnTo>
                  <a:pt x="871839" y="1228454"/>
                </a:lnTo>
                <a:lnTo>
                  <a:pt x="928771" y="1262821"/>
                </a:lnTo>
                <a:lnTo>
                  <a:pt x="986992" y="1294619"/>
                </a:lnTo>
                <a:lnTo>
                  <a:pt x="1046422" y="1323695"/>
                </a:lnTo>
                <a:lnTo>
                  <a:pt x="1106979" y="1349895"/>
                </a:lnTo>
                <a:lnTo>
                  <a:pt x="1168581" y="1373066"/>
                </a:lnTo>
                <a:lnTo>
                  <a:pt x="1231146" y="1393056"/>
                </a:lnTo>
                <a:lnTo>
                  <a:pt x="1294592" y="1409712"/>
                </a:lnTo>
                <a:lnTo>
                  <a:pt x="1347640" y="1421819"/>
                </a:lnTo>
                <a:lnTo>
                  <a:pt x="1400872" y="1433365"/>
                </a:lnTo>
                <a:lnTo>
                  <a:pt x="1454278" y="1444343"/>
                </a:lnTo>
                <a:lnTo>
                  <a:pt x="1507845" y="1454747"/>
                </a:lnTo>
                <a:lnTo>
                  <a:pt x="1561563" y="1464571"/>
                </a:lnTo>
                <a:lnTo>
                  <a:pt x="1615420" y="1473808"/>
                </a:lnTo>
                <a:lnTo>
                  <a:pt x="1669405" y="1482451"/>
                </a:lnTo>
                <a:lnTo>
                  <a:pt x="1723505" y="1490494"/>
                </a:lnTo>
                <a:lnTo>
                  <a:pt x="1777710" y="1497931"/>
                </a:lnTo>
                <a:lnTo>
                  <a:pt x="1832007" y="1504756"/>
                </a:lnTo>
                <a:lnTo>
                  <a:pt x="1886387" y="1510961"/>
                </a:lnTo>
                <a:lnTo>
                  <a:pt x="1940836" y="1516540"/>
                </a:lnTo>
                <a:lnTo>
                  <a:pt x="1995343" y="1521487"/>
                </a:lnTo>
                <a:lnTo>
                  <a:pt x="2049897" y="1525795"/>
                </a:lnTo>
                <a:lnTo>
                  <a:pt x="2104487" y="1529458"/>
                </a:lnTo>
                <a:lnTo>
                  <a:pt x="2159101" y="1532470"/>
                </a:lnTo>
                <a:lnTo>
                  <a:pt x="2213727" y="1534824"/>
                </a:lnTo>
                <a:lnTo>
                  <a:pt x="2268355" y="1536513"/>
                </a:lnTo>
                <a:lnTo>
                  <a:pt x="2322971" y="1537531"/>
                </a:lnTo>
                <a:lnTo>
                  <a:pt x="2377566" y="1537872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" name="Google Shape;311;p34"/>
          <p:cNvSpPr/>
          <p:nvPr/>
        </p:nvSpPr>
        <p:spPr>
          <a:xfrm>
            <a:off x="5583400" y="2873847"/>
            <a:ext cx="2460624" cy="1185103"/>
          </a:xfrm>
          <a:custGeom>
            <a:rect b="b" l="l" r="r" t="t"/>
            <a:pathLst>
              <a:path extrusionOk="0" h="1185103" w="2460624">
                <a:moveTo>
                  <a:pt x="1057149" y="17465"/>
                </a:moveTo>
                <a:lnTo>
                  <a:pt x="1036833" y="10046"/>
                </a:lnTo>
                <a:lnTo>
                  <a:pt x="1038764" y="7503"/>
                </a:lnTo>
                <a:lnTo>
                  <a:pt x="1045348" y="1447"/>
                </a:lnTo>
                <a:lnTo>
                  <a:pt x="1050663" y="0"/>
                </a:lnTo>
                <a:lnTo>
                  <a:pt x="1054561" y="3680"/>
                </a:lnTo>
                <a:lnTo>
                  <a:pt x="1056909" y="13232"/>
                </a:lnTo>
                <a:lnTo>
                  <a:pt x="1057149" y="17465"/>
                </a:lnTo>
                <a:close/>
              </a:path>
              <a:path extrusionOk="0" h="1185103" w="2460624">
                <a:moveTo>
                  <a:pt x="869982" y="287496"/>
                </a:moveTo>
                <a:lnTo>
                  <a:pt x="870637" y="275758"/>
                </a:lnTo>
                <a:lnTo>
                  <a:pt x="871812" y="262511"/>
                </a:lnTo>
                <a:lnTo>
                  <a:pt x="873386" y="248093"/>
                </a:lnTo>
                <a:lnTo>
                  <a:pt x="875236" y="232840"/>
                </a:lnTo>
                <a:lnTo>
                  <a:pt x="877240" y="217090"/>
                </a:lnTo>
                <a:lnTo>
                  <a:pt x="879276" y="201179"/>
                </a:lnTo>
                <a:lnTo>
                  <a:pt x="881220" y="185445"/>
                </a:lnTo>
                <a:lnTo>
                  <a:pt x="882951" y="170225"/>
                </a:lnTo>
                <a:lnTo>
                  <a:pt x="884346" y="155855"/>
                </a:lnTo>
                <a:lnTo>
                  <a:pt x="885282" y="142672"/>
                </a:lnTo>
                <a:lnTo>
                  <a:pt x="885639" y="131014"/>
                </a:lnTo>
                <a:lnTo>
                  <a:pt x="885292" y="121218"/>
                </a:lnTo>
                <a:lnTo>
                  <a:pt x="884120" y="113620"/>
                </a:lnTo>
                <a:lnTo>
                  <a:pt x="881999" y="108557"/>
                </a:lnTo>
                <a:lnTo>
                  <a:pt x="878809" y="106367"/>
                </a:lnTo>
                <a:lnTo>
                  <a:pt x="876653" y="106426"/>
                </a:lnTo>
                <a:lnTo>
                  <a:pt x="871654" y="108683"/>
                </a:lnTo>
                <a:lnTo>
                  <a:pt x="865653" y="113500"/>
                </a:lnTo>
                <a:lnTo>
                  <a:pt x="858772" y="120568"/>
                </a:lnTo>
                <a:lnTo>
                  <a:pt x="851132" y="129575"/>
                </a:lnTo>
                <a:lnTo>
                  <a:pt x="842855" y="140211"/>
                </a:lnTo>
                <a:lnTo>
                  <a:pt x="834063" y="152166"/>
                </a:lnTo>
                <a:lnTo>
                  <a:pt x="824876" y="165127"/>
                </a:lnTo>
                <a:lnTo>
                  <a:pt x="815417" y="178785"/>
                </a:lnTo>
                <a:lnTo>
                  <a:pt x="805808" y="192829"/>
                </a:lnTo>
                <a:lnTo>
                  <a:pt x="796169" y="206947"/>
                </a:lnTo>
                <a:lnTo>
                  <a:pt x="786622" y="220829"/>
                </a:lnTo>
                <a:lnTo>
                  <a:pt x="777289" y="234165"/>
                </a:lnTo>
                <a:lnTo>
                  <a:pt x="768291" y="246644"/>
                </a:lnTo>
                <a:lnTo>
                  <a:pt x="759751" y="257954"/>
                </a:lnTo>
                <a:lnTo>
                  <a:pt x="751789" y="267785"/>
                </a:lnTo>
                <a:lnTo>
                  <a:pt x="744527" y="275826"/>
                </a:lnTo>
                <a:lnTo>
                  <a:pt x="738087" y="281767"/>
                </a:lnTo>
                <a:lnTo>
                  <a:pt x="732590" y="285296"/>
                </a:lnTo>
                <a:lnTo>
                  <a:pt x="728157" y="286104"/>
                </a:lnTo>
                <a:lnTo>
                  <a:pt x="725428" y="284632"/>
                </a:lnTo>
                <a:lnTo>
                  <a:pt x="722723" y="279691"/>
                </a:lnTo>
                <a:lnTo>
                  <a:pt x="721121" y="271757"/>
                </a:lnTo>
                <a:lnTo>
                  <a:pt x="720472" y="261255"/>
                </a:lnTo>
                <a:lnTo>
                  <a:pt x="720627" y="248604"/>
                </a:lnTo>
                <a:lnTo>
                  <a:pt x="721439" y="234228"/>
                </a:lnTo>
                <a:lnTo>
                  <a:pt x="722757" y="218548"/>
                </a:lnTo>
                <a:lnTo>
                  <a:pt x="724434" y="201986"/>
                </a:lnTo>
                <a:lnTo>
                  <a:pt x="726320" y="184965"/>
                </a:lnTo>
                <a:lnTo>
                  <a:pt x="728267" y="167905"/>
                </a:lnTo>
                <a:lnTo>
                  <a:pt x="730125" y="151230"/>
                </a:lnTo>
                <a:lnTo>
                  <a:pt x="731746" y="135360"/>
                </a:lnTo>
                <a:lnTo>
                  <a:pt x="732981" y="120719"/>
                </a:lnTo>
                <a:lnTo>
                  <a:pt x="733681" y="107728"/>
                </a:lnTo>
                <a:lnTo>
                  <a:pt x="733698" y="96809"/>
                </a:lnTo>
                <a:lnTo>
                  <a:pt x="732882" y="88383"/>
                </a:lnTo>
                <a:lnTo>
                  <a:pt x="731085" y="82874"/>
                </a:lnTo>
                <a:lnTo>
                  <a:pt x="728157" y="80702"/>
                </a:lnTo>
                <a:lnTo>
                  <a:pt x="725269" y="81483"/>
                </a:lnTo>
                <a:lnTo>
                  <a:pt x="721073" y="85058"/>
                </a:lnTo>
                <a:lnTo>
                  <a:pt x="716188" y="91206"/>
                </a:lnTo>
                <a:lnTo>
                  <a:pt x="710691" y="99601"/>
                </a:lnTo>
                <a:lnTo>
                  <a:pt x="704659" y="109916"/>
                </a:lnTo>
                <a:lnTo>
                  <a:pt x="698170" y="121825"/>
                </a:lnTo>
                <a:lnTo>
                  <a:pt x="691301" y="135002"/>
                </a:lnTo>
                <a:lnTo>
                  <a:pt x="684129" y="149122"/>
                </a:lnTo>
                <a:lnTo>
                  <a:pt x="676732" y="163856"/>
                </a:lnTo>
                <a:lnTo>
                  <a:pt x="669186" y="178880"/>
                </a:lnTo>
                <a:lnTo>
                  <a:pt x="661570" y="193868"/>
                </a:lnTo>
                <a:lnTo>
                  <a:pt x="653961" y="208492"/>
                </a:lnTo>
                <a:lnTo>
                  <a:pt x="646436" y="222427"/>
                </a:lnTo>
                <a:lnTo>
                  <a:pt x="639072" y="235347"/>
                </a:lnTo>
                <a:lnTo>
                  <a:pt x="631947" y="246924"/>
                </a:lnTo>
                <a:lnTo>
                  <a:pt x="625137" y="256834"/>
                </a:lnTo>
                <a:lnTo>
                  <a:pt x="618721" y="264750"/>
                </a:lnTo>
                <a:lnTo>
                  <a:pt x="612776" y="270346"/>
                </a:lnTo>
                <a:lnTo>
                  <a:pt x="607378" y="273295"/>
                </a:lnTo>
                <a:lnTo>
                  <a:pt x="602606" y="273271"/>
                </a:lnTo>
                <a:lnTo>
                  <a:pt x="594644" y="264060"/>
                </a:lnTo>
                <a:lnTo>
                  <a:pt x="591227" y="255422"/>
                </a:lnTo>
                <a:lnTo>
                  <a:pt x="588137" y="244514"/>
                </a:lnTo>
                <a:lnTo>
                  <a:pt x="585335" y="231648"/>
                </a:lnTo>
                <a:lnTo>
                  <a:pt x="582784" y="217137"/>
                </a:lnTo>
                <a:lnTo>
                  <a:pt x="580447" y="201294"/>
                </a:lnTo>
                <a:lnTo>
                  <a:pt x="578285" y="184433"/>
                </a:lnTo>
                <a:lnTo>
                  <a:pt x="576262" y="166865"/>
                </a:lnTo>
                <a:lnTo>
                  <a:pt x="574339" y="148904"/>
                </a:lnTo>
                <a:lnTo>
                  <a:pt x="572478" y="130862"/>
                </a:lnTo>
                <a:lnTo>
                  <a:pt x="570643" y="113054"/>
                </a:lnTo>
                <a:lnTo>
                  <a:pt x="568796" y="95791"/>
                </a:lnTo>
                <a:lnTo>
                  <a:pt x="566898" y="79386"/>
                </a:lnTo>
                <a:lnTo>
                  <a:pt x="564913" y="64153"/>
                </a:lnTo>
                <a:lnTo>
                  <a:pt x="562802" y="50405"/>
                </a:lnTo>
                <a:lnTo>
                  <a:pt x="560528" y="38453"/>
                </a:lnTo>
                <a:lnTo>
                  <a:pt x="558054" y="28612"/>
                </a:lnTo>
                <a:lnTo>
                  <a:pt x="555341" y="21194"/>
                </a:lnTo>
                <a:lnTo>
                  <a:pt x="552353" y="16513"/>
                </a:lnTo>
                <a:lnTo>
                  <a:pt x="547704" y="14671"/>
                </a:lnTo>
                <a:lnTo>
                  <a:pt x="543668" y="16847"/>
                </a:lnTo>
                <a:lnTo>
                  <a:pt x="539443" y="21856"/>
                </a:lnTo>
                <a:lnTo>
                  <a:pt x="535060" y="29264"/>
                </a:lnTo>
                <a:lnTo>
                  <a:pt x="530548" y="38632"/>
                </a:lnTo>
                <a:lnTo>
                  <a:pt x="525937" y="49523"/>
                </a:lnTo>
                <a:lnTo>
                  <a:pt x="521255" y="61501"/>
                </a:lnTo>
                <a:lnTo>
                  <a:pt x="516533" y="74128"/>
                </a:lnTo>
                <a:lnTo>
                  <a:pt x="511799" y="86968"/>
                </a:lnTo>
                <a:lnTo>
                  <a:pt x="507083" y="99583"/>
                </a:lnTo>
                <a:lnTo>
                  <a:pt x="502415" y="111536"/>
                </a:lnTo>
                <a:lnTo>
                  <a:pt x="497824" y="122391"/>
                </a:lnTo>
                <a:lnTo>
                  <a:pt x="493339" y="131711"/>
                </a:lnTo>
                <a:lnTo>
                  <a:pt x="488991" y="139057"/>
                </a:lnTo>
                <a:lnTo>
                  <a:pt x="484807" y="143994"/>
                </a:lnTo>
                <a:lnTo>
                  <a:pt x="480818" y="146085"/>
                </a:lnTo>
                <a:lnTo>
                  <a:pt x="477054" y="144892"/>
                </a:lnTo>
                <a:lnTo>
                  <a:pt x="472737" y="137317"/>
                </a:lnTo>
                <a:lnTo>
                  <a:pt x="470699" y="129353"/>
                </a:lnTo>
                <a:lnTo>
                  <a:pt x="469081" y="119279"/>
                </a:lnTo>
                <a:lnTo>
                  <a:pt x="467795" y="107393"/>
                </a:lnTo>
                <a:lnTo>
                  <a:pt x="466749" y="93992"/>
                </a:lnTo>
                <a:lnTo>
                  <a:pt x="465854" y="79374"/>
                </a:lnTo>
                <a:lnTo>
                  <a:pt x="465019" y="63835"/>
                </a:lnTo>
                <a:lnTo>
                  <a:pt x="464154" y="47674"/>
                </a:lnTo>
                <a:lnTo>
                  <a:pt x="463169" y="31187"/>
                </a:lnTo>
                <a:lnTo>
                  <a:pt x="461974" y="14672"/>
                </a:lnTo>
                <a:lnTo>
                  <a:pt x="460478" y="-1573"/>
                </a:lnTo>
                <a:lnTo>
                  <a:pt x="458591" y="-17253"/>
                </a:lnTo>
                <a:lnTo>
                  <a:pt x="456223" y="-32068"/>
                </a:lnTo>
                <a:lnTo>
                  <a:pt x="453283" y="-45723"/>
                </a:lnTo>
                <a:lnTo>
                  <a:pt x="449682" y="-57919"/>
                </a:lnTo>
                <a:lnTo>
                  <a:pt x="445328" y="-68360"/>
                </a:lnTo>
                <a:lnTo>
                  <a:pt x="440133" y="-76747"/>
                </a:lnTo>
                <a:lnTo>
                  <a:pt x="434005" y="-82784"/>
                </a:lnTo>
                <a:lnTo>
                  <a:pt x="426854" y="-86173"/>
                </a:lnTo>
                <a:lnTo>
                  <a:pt x="418385" y="-86733"/>
                </a:lnTo>
                <a:lnTo>
                  <a:pt x="408186" y="-84748"/>
                </a:lnTo>
                <a:lnTo>
                  <a:pt x="396473" y="-80498"/>
                </a:lnTo>
                <a:lnTo>
                  <a:pt x="383465" y="-74261"/>
                </a:lnTo>
                <a:lnTo>
                  <a:pt x="369377" y="-66316"/>
                </a:lnTo>
                <a:lnTo>
                  <a:pt x="354425" y="-56943"/>
                </a:lnTo>
                <a:lnTo>
                  <a:pt x="338827" y="-46422"/>
                </a:lnTo>
                <a:lnTo>
                  <a:pt x="322798" y="-35030"/>
                </a:lnTo>
                <a:lnTo>
                  <a:pt x="306557" y="-23048"/>
                </a:lnTo>
                <a:lnTo>
                  <a:pt x="290318" y="-10755"/>
                </a:lnTo>
                <a:lnTo>
                  <a:pt x="274299" y="1569"/>
                </a:lnTo>
                <a:lnTo>
                  <a:pt x="258716" y="13647"/>
                </a:lnTo>
                <a:lnTo>
                  <a:pt x="243786" y="25199"/>
                </a:lnTo>
                <a:lnTo>
                  <a:pt x="229726" y="35945"/>
                </a:lnTo>
                <a:lnTo>
                  <a:pt x="216752" y="45606"/>
                </a:lnTo>
                <a:lnTo>
                  <a:pt x="205080" y="53904"/>
                </a:lnTo>
                <a:lnTo>
                  <a:pt x="194927" y="60558"/>
                </a:lnTo>
                <a:lnTo>
                  <a:pt x="186511" y="65290"/>
                </a:lnTo>
                <a:lnTo>
                  <a:pt x="180046" y="67820"/>
                </a:lnTo>
                <a:lnTo>
                  <a:pt x="175751" y="67870"/>
                </a:lnTo>
                <a:lnTo>
                  <a:pt x="173977" y="65420"/>
                </a:lnTo>
                <a:lnTo>
                  <a:pt x="174746" y="60789"/>
                </a:lnTo>
                <a:lnTo>
                  <a:pt x="177775" y="54204"/>
                </a:lnTo>
                <a:lnTo>
                  <a:pt x="182782" y="45891"/>
                </a:lnTo>
                <a:lnTo>
                  <a:pt x="189483" y="36076"/>
                </a:lnTo>
                <a:lnTo>
                  <a:pt x="197597" y="24985"/>
                </a:lnTo>
                <a:lnTo>
                  <a:pt x="206841" y="12845"/>
                </a:lnTo>
                <a:lnTo>
                  <a:pt x="216932" y="-118"/>
                </a:lnTo>
                <a:lnTo>
                  <a:pt x="227588" y="-13679"/>
                </a:lnTo>
                <a:lnTo>
                  <a:pt x="238527" y="-27610"/>
                </a:lnTo>
                <a:lnTo>
                  <a:pt x="249466" y="-41685"/>
                </a:lnTo>
                <a:lnTo>
                  <a:pt x="260122" y="-55679"/>
                </a:lnTo>
                <a:lnTo>
                  <a:pt x="270213" y="-69365"/>
                </a:lnTo>
                <a:lnTo>
                  <a:pt x="279457" y="-82516"/>
                </a:lnTo>
                <a:lnTo>
                  <a:pt x="287570" y="-94907"/>
                </a:lnTo>
                <a:lnTo>
                  <a:pt x="294272" y="-106310"/>
                </a:lnTo>
                <a:lnTo>
                  <a:pt x="299278" y="-116501"/>
                </a:lnTo>
                <a:lnTo>
                  <a:pt x="302307" y="-125252"/>
                </a:lnTo>
                <a:lnTo>
                  <a:pt x="303076" y="-132337"/>
                </a:lnTo>
                <a:lnTo>
                  <a:pt x="301303" y="-137530"/>
                </a:lnTo>
                <a:lnTo>
                  <a:pt x="297007" y="-140742"/>
                </a:lnTo>
                <a:lnTo>
                  <a:pt x="290543" y="-142170"/>
                </a:lnTo>
                <a:lnTo>
                  <a:pt x="282126" y="-142023"/>
                </a:lnTo>
                <a:lnTo>
                  <a:pt x="271973" y="-140507"/>
                </a:lnTo>
                <a:lnTo>
                  <a:pt x="260302" y="-137829"/>
                </a:lnTo>
                <a:lnTo>
                  <a:pt x="247327" y="-134196"/>
                </a:lnTo>
                <a:lnTo>
                  <a:pt x="233267" y="-129815"/>
                </a:lnTo>
                <a:lnTo>
                  <a:pt x="218337" y="-124894"/>
                </a:lnTo>
                <a:lnTo>
                  <a:pt x="202754" y="-119638"/>
                </a:lnTo>
                <a:lnTo>
                  <a:pt x="186735" y="-114256"/>
                </a:lnTo>
                <a:lnTo>
                  <a:pt x="170497" y="-108954"/>
                </a:lnTo>
                <a:lnTo>
                  <a:pt x="154255" y="-103940"/>
                </a:lnTo>
                <a:lnTo>
                  <a:pt x="138227" y="-99420"/>
                </a:lnTo>
                <a:lnTo>
                  <a:pt x="122628" y="-95600"/>
                </a:lnTo>
                <a:lnTo>
                  <a:pt x="107677" y="-92690"/>
                </a:lnTo>
                <a:lnTo>
                  <a:pt x="93588" y="-90894"/>
                </a:lnTo>
                <a:lnTo>
                  <a:pt x="80580" y="-90421"/>
                </a:lnTo>
                <a:lnTo>
                  <a:pt x="68868" y="-91477"/>
                </a:lnTo>
                <a:lnTo>
                  <a:pt x="58669" y="-94270"/>
                </a:lnTo>
                <a:lnTo>
                  <a:pt x="50199" y="-99006"/>
                </a:lnTo>
                <a:lnTo>
                  <a:pt x="43097" y="-105854"/>
                </a:lnTo>
                <a:lnTo>
                  <a:pt x="36817" y="-114699"/>
                </a:lnTo>
                <a:lnTo>
                  <a:pt x="31303" y="-125326"/>
                </a:lnTo>
                <a:lnTo>
                  <a:pt x="26498" y="-137518"/>
                </a:lnTo>
                <a:lnTo>
                  <a:pt x="22347" y="-151058"/>
                </a:lnTo>
                <a:lnTo>
                  <a:pt x="18791" y="-165729"/>
                </a:lnTo>
                <a:lnTo>
                  <a:pt x="15776" y="-181314"/>
                </a:lnTo>
                <a:lnTo>
                  <a:pt x="13245" y="-197598"/>
                </a:lnTo>
                <a:lnTo>
                  <a:pt x="11140" y="-214364"/>
                </a:lnTo>
                <a:lnTo>
                  <a:pt x="9405" y="-231394"/>
                </a:lnTo>
                <a:lnTo>
                  <a:pt x="7985" y="-248472"/>
                </a:lnTo>
                <a:lnTo>
                  <a:pt x="6822" y="-265381"/>
                </a:lnTo>
                <a:lnTo>
                  <a:pt x="5859" y="-281906"/>
                </a:lnTo>
                <a:lnTo>
                  <a:pt x="5041" y="-297829"/>
                </a:lnTo>
                <a:lnTo>
                  <a:pt x="4311" y="-312933"/>
                </a:lnTo>
                <a:lnTo>
                  <a:pt x="3612" y="-327003"/>
                </a:lnTo>
                <a:lnTo>
                  <a:pt x="2888" y="-339820"/>
                </a:lnTo>
                <a:lnTo>
                  <a:pt x="2082" y="-351170"/>
                </a:lnTo>
                <a:lnTo>
                  <a:pt x="1138" y="-360834"/>
                </a:lnTo>
                <a:lnTo>
                  <a:pt x="0" y="-368597"/>
                </a:lnTo>
                <a:lnTo>
                  <a:pt x="1036833" y="10046"/>
                </a:lnTo>
                <a:lnTo>
                  <a:pt x="1031062" y="17648"/>
                </a:lnTo>
                <a:lnTo>
                  <a:pt x="1022394" y="31361"/>
                </a:lnTo>
                <a:lnTo>
                  <a:pt x="1012910" y="48123"/>
                </a:lnTo>
                <a:lnTo>
                  <a:pt x="1002761" y="67414"/>
                </a:lnTo>
                <a:lnTo>
                  <a:pt x="992096" y="88714"/>
                </a:lnTo>
                <a:lnTo>
                  <a:pt x="981068" y="111503"/>
                </a:lnTo>
                <a:lnTo>
                  <a:pt x="969825" y="135261"/>
                </a:lnTo>
                <a:lnTo>
                  <a:pt x="958521" y="159468"/>
                </a:lnTo>
                <a:lnTo>
                  <a:pt x="947304" y="183605"/>
                </a:lnTo>
                <a:lnTo>
                  <a:pt x="936325" y="207151"/>
                </a:lnTo>
                <a:lnTo>
                  <a:pt x="925736" y="229587"/>
                </a:lnTo>
                <a:lnTo>
                  <a:pt x="915686" y="250392"/>
                </a:lnTo>
                <a:lnTo>
                  <a:pt x="906327" y="269048"/>
                </a:lnTo>
                <a:lnTo>
                  <a:pt x="897809" y="285033"/>
                </a:lnTo>
                <a:lnTo>
                  <a:pt x="890283" y="297828"/>
                </a:lnTo>
                <a:lnTo>
                  <a:pt x="883900" y="306913"/>
                </a:lnTo>
                <a:lnTo>
                  <a:pt x="878809" y="311769"/>
                </a:lnTo>
                <a:lnTo>
                  <a:pt x="875023" y="312627"/>
                </a:lnTo>
                <a:lnTo>
                  <a:pt x="872369" y="310292"/>
                </a:lnTo>
                <a:lnTo>
                  <a:pt x="870726" y="305100"/>
                </a:lnTo>
                <a:lnTo>
                  <a:pt x="869971" y="297389"/>
                </a:lnTo>
                <a:lnTo>
                  <a:pt x="869982" y="287496"/>
                </a:lnTo>
                <a:close/>
              </a:path>
              <a:path extrusionOk="0" h="1185103" w="2460624">
                <a:moveTo>
                  <a:pt x="2058112" y="742798"/>
                </a:moveTo>
                <a:lnTo>
                  <a:pt x="2055386" y="714344"/>
                </a:lnTo>
                <a:lnTo>
                  <a:pt x="2053820" y="682760"/>
                </a:lnTo>
                <a:lnTo>
                  <a:pt x="2053246" y="648692"/>
                </a:lnTo>
                <a:lnTo>
                  <a:pt x="2053495" y="612786"/>
                </a:lnTo>
                <a:lnTo>
                  <a:pt x="2054396" y="575685"/>
                </a:lnTo>
                <a:lnTo>
                  <a:pt x="2055781" y="538036"/>
                </a:lnTo>
                <a:lnTo>
                  <a:pt x="2057479" y="500483"/>
                </a:lnTo>
                <a:lnTo>
                  <a:pt x="2059322" y="463671"/>
                </a:lnTo>
                <a:lnTo>
                  <a:pt x="2061139" y="428246"/>
                </a:lnTo>
                <a:lnTo>
                  <a:pt x="2062762" y="394852"/>
                </a:lnTo>
                <a:lnTo>
                  <a:pt x="2063172" y="384856"/>
                </a:lnTo>
                <a:lnTo>
                  <a:pt x="2460624" y="530002"/>
                </a:lnTo>
                <a:lnTo>
                  <a:pt x="2449873" y="538727"/>
                </a:lnTo>
                <a:lnTo>
                  <a:pt x="2436634" y="550504"/>
                </a:lnTo>
                <a:lnTo>
                  <a:pt x="2421179" y="564918"/>
                </a:lnTo>
                <a:lnTo>
                  <a:pt x="2403782" y="581557"/>
                </a:lnTo>
                <a:lnTo>
                  <a:pt x="2384715" y="600006"/>
                </a:lnTo>
                <a:lnTo>
                  <a:pt x="2364251" y="619851"/>
                </a:lnTo>
                <a:lnTo>
                  <a:pt x="2342664" y="640678"/>
                </a:lnTo>
                <a:lnTo>
                  <a:pt x="2320226" y="662073"/>
                </a:lnTo>
                <a:lnTo>
                  <a:pt x="2297211" y="683622"/>
                </a:lnTo>
                <a:lnTo>
                  <a:pt x="2273891" y="704911"/>
                </a:lnTo>
                <a:lnTo>
                  <a:pt x="2250540" y="725526"/>
                </a:lnTo>
                <a:lnTo>
                  <a:pt x="2227431" y="745053"/>
                </a:lnTo>
                <a:lnTo>
                  <a:pt x="2204836" y="763079"/>
                </a:lnTo>
                <a:lnTo>
                  <a:pt x="2183030" y="779188"/>
                </a:lnTo>
                <a:lnTo>
                  <a:pt x="2162284" y="792968"/>
                </a:lnTo>
                <a:lnTo>
                  <a:pt x="2142871" y="804003"/>
                </a:lnTo>
                <a:lnTo>
                  <a:pt x="2125066" y="811881"/>
                </a:lnTo>
                <a:lnTo>
                  <a:pt x="2109141" y="816186"/>
                </a:lnTo>
                <a:lnTo>
                  <a:pt x="2095368" y="816506"/>
                </a:lnTo>
                <a:lnTo>
                  <a:pt x="2084022" y="812425"/>
                </a:lnTo>
                <a:lnTo>
                  <a:pt x="2074955" y="802937"/>
                </a:lnTo>
                <a:lnTo>
                  <a:pt x="2067728" y="787740"/>
                </a:lnTo>
                <a:lnTo>
                  <a:pt x="2062170" y="767479"/>
                </a:lnTo>
                <a:lnTo>
                  <a:pt x="2058112" y="742798"/>
                </a:lnTo>
                <a:close/>
              </a:path>
              <a:path extrusionOk="0" h="1185103" w="2460624">
                <a:moveTo>
                  <a:pt x="2058922" y="273271"/>
                </a:moveTo>
                <a:lnTo>
                  <a:pt x="2062026" y="280930"/>
                </a:lnTo>
                <a:lnTo>
                  <a:pt x="2063918" y="294491"/>
                </a:lnTo>
                <a:lnTo>
                  <a:pt x="2064768" y="313309"/>
                </a:lnTo>
                <a:lnTo>
                  <a:pt x="2064746" y="336739"/>
                </a:lnTo>
                <a:lnTo>
                  <a:pt x="2064021" y="364135"/>
                </a:lnTo>
                <a:lnTo>
                  <a:pt x="2063172" y="384856"/>
                </a:lnTo>
                <a:lnTo>
                  <a:pt x="2015181" y="367330"/>
                </a:lnTo>
                <a:lnTo>
                  <a:pt x="2019408" y="353071"/>
                </a:lnTo>
                <a:lnTo>
                  <a:pt x="2026267" y="331226"/>
                </a:lnTo>
                <a:lnTo>
                  <a:pt x="2032832" y="311979"/>
                </a:lnTo>
                <a:lnTo>
                  <a:pt x="2039035" y="295861"/>
                </a:lnTo>
                <a:lnTo>
                  <a:pt x="2044812" y="283402"/>
                </a:lnTo>
                <a:lnTo>
                  <a:pt x="2050096" y="275131"/>
                </a:lnTo>
                <a:lnTo>
                  <a:pt x="2054821" y="271578"/>
                </a:lnTo>
                <a:lnTo>
                  <a:pt x="2058922" y="273271"/>
                </a:lnTo>
                <a:close/>
              </a:path>
              <a:path extrusionOk="0" h="1185103" w="2460624">
                <a:moveTo>
                  <a:pt x="1229721" y="595622"/>
                </a:moveTo>
                <a:lnTo>
                  <a:pt x="1222850" y="602526"/>
                </a:lnTo>
                <a:lnTo>
                  <a:pt x="1216437" y="606946"/>
                </a:lnTo>
                <a:lnTo>
                  <a:pt x="1210539" y="608555"/>
                </a:lnTo>
                <a:lnTo>
                  <a:pt x="1205212" y="607024"/>
                </a:lnTo>
                <a:lnTo>
                  <a:pt x="1200553" y="601847"/>
                </a:lnTo>
                <a:lnTo>
                  <a:pt x="1196572" y="593014"/>
                </a:lnTo>
                <a:lnTo>
                  <a:pt x="1193194" y="580942"/>
                </a:lnTo>
                <a:lnTo>
                  <a:pt x="1190342" y="566050"/>
                </a:lnTo>
                <a:lnTo>
                  <a:pt x="1187942" y="548759"/>
                </a:lnTo>
                <a:lnTo>
                  <a:pt x="1185919" y="529485"/>
                </a:lnTo>
                <a:lnTo>
                  <a:pt x="1184197" y="508649"/>
                </a:lnTo>
                <a:lnTo>
                  <a:pt x="1182701" y="486668"/>
                </a:lnTo>
                <a:lnTo>
                  <a:pt x="1181356" y="463962"/>
                </a:lnTo>
                <a:lnTo>
                  <a:pt x="1180085" y="440950"/>
                </a:lnTo>
                <a:lnTo>
                  <a:pt x="1178815" y="418050"/>
                </a:lnTo>
                <a:lnTo>
                  <a:pt x="1177470" y="395681"/>
                </a:lnTo>
                <a:lnTo>
                  <a:pt x="1175974" y="374261"/>
                </a:lnTo>
                <a:lnTo>
                  <a:pt x="1174252" y="354211"/>
                </a:lnTo>
                <a:lnTo>
                  <a:pt x="1172228" y="335948"/>
                </a:lnTo>
                <a:lnTo>
                  <a:pt x="1169829" y="319891"/>
                </a:lnTo>
                <a:lnTo>
                  <a:pt x="1166977" y="306460"/>
                </a:lnTo>
                <a:lnTo>
                  <a:pt x="1163599" y="296072"/>
                </a:lnTo>
                <a:lnTo>
                  <a:pt x="1159618" y="289147"/>
                </a:lnTo>
                <a:lnTo>
                  <a:pt x="1154959" y="286104"/>
                </a:lnTo>
                <a:lnTo>
                  <a:pt x="1149453" y="287617"/>
                </a:lnTo>
                <a:lnTo>
                  <a:pt x="1143056" y="293721"/>
                </a:lnTo>
                <a:lnTo>
                  <a:pt x="1135881" y="303872"/>
                </a:lnTo>
                <a:lnTo>
                  <a:pt x="1128040" y="317526"/>
                </a:lnTo>
                <a:lnTo>
                  <a:pt x="1119647" y="334139"/>
                </a:lnTo>
                <a:lnTo>
                  <a:pt x="1110815" y="353166"/>
                </a:lnTo>
                <a:lnTo>
                  <a:pt x="1101656" y="374064"/>
                </a:lnTo>
                <a:lnTo>
                  <a:pt x="1092284" y="396290"/>
                </a:lnTo>
                <a:lnTo>
                  <a:pt x="1082812" y="419298"/>
                </a:lnTo>
                <a:lnTo>
                  <a:pt x="1073352" y="442545"/>
                </a:lnTo>
                <a:lnTo>
                  <a:pt x="1064018" y="465488"/>
                </a:lnTo>
                <a:lnTo>
                  <a:pt x="1054922" y="487582"/>
                </a:lnTo>
                <a:lnTo>
                  <a:pt x="1046178" y="508283"/>
                </a:lnTo>
                <a:lnTo>
                  <a:pt x="1037899" y="527047"/>
                </a:lnTo>
                <a:lnTo>
                  <a:pt x="1030197" y="543330"/>
                </a:lnTo>
                <a:lnTo>
                  <a:pt x="1023186" y="556589"/>
                </a:lnTo>
                <a:lnTo>
                  <a:pt x="1016979" y="566280"/>
                </a:lnTo>
                <a:lnTo>
                  <a:pt x="1007426" y="572779"/>
                </a:lnTo>
                <a:lnTo>
                  <a:pt x="1004307" y="568500"/>
                </a:lnTo>
                <a:lnTo>
                  <a:pt x="1002555" y="558337"/>
                </a:lnTo>
                <a:lnTo>
                  <a:pt x="1002213" y="542402"/>
                </a:lnTo>
                <a:lnTo>
                  <a:pt x="1003120" y="521338"/>
                </a:lnTo>
                <a:lnTo>
                  <a:pt x="1005116" y="495791"/>
                </a:lnTo>
                <a:lnTo>
                  <a:pt x="1008042" y="466406"/>
                </a:lnTo>
                <a:lnTo>
                  <a:pt x="1011736" y="433828"/>
                </a:lnTo>
                <a:lnTo>
                  <a:pt x="1016039" y="398701"/>
                </a:lnTo>
                <a:lnTo>
                  <a:pt x="1020792" y="361672"/>
                </a:lnTo>
                <a:lnTo>
                  <a:pt x="1025833" y="323385"/>
                </a:lnTo>
                <a:lnTo>
                  <a:pt x="1031003" y="284484"/>
                </a:lnTo>
                <a:lnTo>
                  <a:pt x="1036141" y="245616"/>
                </a:lnTo>
                <a:lnTo>
                  <a:pt x="1041088" y="207425"/>
                </a:lnTo>
                <a:lnTo>
                  <a:pt x="1045684" y="170556"/>
                </a:lnTo>
                <a:lnTo>
                  <a:pt x="1049768" y="135655"/>
                </a:lnTo>
                <a:lnTo>
                  <a:pt x="1053180" y="103365"/>
                </a:lnTo>
                <a:lnTo>
                  <a:pt x="1055760" y="74334"/>
                </a:lnTo>
                <a:lnTo>
                  <a:pt x="1057348" y="49204"/>
                </a:lnTo>
                <a:lnTo>
                  <a:pt x="1057784" y="28622"/>
                </a:lnTo>
                <a:lnTo>
                  <a:pt x="1057149" y="17465"/>
                </a:lnTo>
                <a:lnTo>
                  <a:pt x="2015181" y="367330"/>
                </a:lnTo>
                <a:lnTo>
                  <a:pt x="2012319" y="376987"/>
                </a:lnTo>
                <a:lnTo>
                  <a:pt x="2005067" y="402444"/>
                </a:lnTo>
                <a:lnTo>
                  <a:pt x="1997718" y="428911"/>
                </a:lnTo>
                <a:lnTo>
                  <a:pt x="1990337" y="455859"/>
                </a:lnTo>
                <a:lnTo>
                  <a:pt x="1982991" y="482760"/>
                </a:lnTo>
                <a:lnTo>
                  <a:pt x="1975745" y="509082"/>
                </a:lnTo>
                <a:lnTo>
                  <a:pt x="1968665" y="534298"/>
                </a:lnTo>
                <a:lnTo>
                  <a:pt x="1961818" y="557877"/>
                </a:lnTo>
                <a:lnTo>
                  <a:pt x="1955268" y="579290"/>
                </a:lnTo>
                <a:lnTo>
                  <a:pt x="1949083" y="598007"/>
                </a:lnTo>
                <a:lnTo>
                  <a:pt x="1943327" y="613499"/>
                </a:lnTo>
                <a:lnTo>
                  <a:pt x="1938068" y="625236"/>
                </a:lnTo>
                <a:lnTo>
                  <a:pt x="1933370" y="632689"/>
                </a:lnTo>
                <a:lnTo>
                  <a:pt x="1928987" y="636345"/>
                </a:lnTo>
                <a:lnTo>
                  <a:pt x="1925431" y="636476"/>
                </a:lnTo>
                <a:lnTo>
                  <a:pt x="1922460" y="633625"/>
                </a:lnTo>
                <a:lnTo>
                  <a:pt x="1919986" y="628155"/>
                </a:lnTo>
                <a:lnTo>
                  <a:pt x="1917921" y="620429"/>
                </a:lnTo>
                <a:lnTo>
                  <a:pt x="1916179" y="610809"/>
                </a:lnTo>
                <a:lnTo>
                  <a:pt x="1914672" y="599660"/>
                </a:lnTo>
                <a:lnTo>
                  <a:pt x="1913312" y="587343"/>
                </a:lnTo>
                <a:lnTo>
                  <a:pt x="1912013" y="574221"/>
                </a:lnTo>
                <a:lnTo>
                  <a:pt x="1910687" y="560659"/>
                </a:lnTo>
                <a:lnTo>
                  <a:pt x="1909246" y="547019"/>
                </a:lnTo>
                <a:lnTo>
                  <a:pt x="1907604" y="533663"/>
                </a:lnTo>
                <a:lnTo>
                  <a:pt x="1905672" y="520956"/>
                </a:lnTo>
                <a:lnTo>
                  <a:pt x="1903364" y="509259"/>
                </a:lnTo>
                <a:lnTo>
                  <a:pt x="1900592" y="498936"/>
                </a:lnTo>
                <a:lnTo>
                  <a:pt x="1897268" y="490351"/>
                </a:lnTo>
                <a:lnTo>
                  <a:pt x="1893307" y="483865"/>
                </a:lnTo>
                <a:lnTo>
                  <a:pt x="1888619" y="479842"/>
                </a:lnTo>
                <a:lnTo>
                  <a:pt x="1883118" y="478645"/>
                </a:lnTo>
                <a:lnTo>
                  <a:pt x="1882622" y="478682"/>
                </a:lnTo>
                <a:lnTo>
                  <a:pt x="1876120" y="480521"/>
                </a:lnTo>
                <a:lnTo>
                  <a:pt x="1868702" y="484732"/>
                </a:lnTo>
                <a:lnTo>
                  <a:pt x="1860475" y="491034"/>
                </a:lnTo>
                <a:lnTo>
                  <a:pt x="1851549" y="499144"/>
                </a:lnTo>
                <a:lnTo>
                  <a:pt x="1842031" y="508778"/>
                </a:lnTo>
                <a:lnTo>
                  <a:pt x="1832030" y="519655"/>
                </a:lnTo>
                <a:lnTo>
                  <a:pt x="1821654" y="531492"/>
                </a:lnTo>
                <a:lnTo>
                  <a:pt x="1811012" y="544005"/>
                </a:lnTo>
                <a:lnTo>
                  <a:pt x="1800212" y="556914"/>
                </a:lnTo>
                <a:lnTo>
                  <a:pt x="1789363" y="569934"/>
                </a:lnTo>
                <a:lnTo>
                  <a:pt x="1778572" y="582784"/>
                </a:lnTo>
                <a:lnTo>
                  <a:pt x="1767948" y="595180"/>
                </a:lnTo>
                <a:lnTo>
                  <a:pt x="1757600" y="606840"/>
                </a:lnTo>
                <a:lnTo>
                  <a:pt x="1747636" y="617482"/>
                </a:lnTo>
                <a:lnTo>
                  <a:pt x="1738164" y="626823"/>
                </a:lnTo>
                <a:lnTo>
                  <a:pt x="1729292" y="634580"/>
                </a:lnTo>
                <a:lnTo>
                  <a:pt x="1721130" y="640470"/>
                </a:lnTo>
                <a:lnTo>
                  <a:pt x="1713785" y="644212"/>
                </a:lnTo>
                <a:lnTo>
                  <a:pt x="1707366" y="645522"/>
                </a:lnTo>
                <a:lnTo>
                  <a:pt x="1706118" y="645460"/>
                </a:lnTo>
                <a:lnTo>
                  <a:pt x="1699005" y="642353"/>
                </a:lnTo>
                <a:lnTo>
                  <a:pt x="1693086" y="635069"/>
                </a:lnTo>
                <a:lnTo>
                  <a:pt x="1688201" y="624313"/>
                </a:lnTo>
                <a:lnTo>
                  <a:pt x="1684190" y="610791"/>
                </a:lnTo>
                <a:lnTo>
                  <a:pt x="1680896" y="595208"/>
                </a:lnTo>
                <a:lnTo>
                  <a:pt x="1678158" y="578270"/>
                </a:lnTo>
                <a:lnTo>
                  <a:pt x="1675817" y="560682"/>
                </a:lnTo>
                <a:lnTo>
                  <a:pt x="1673713" y="543150"/>
                </a:lnTo>
                <a:lnTo>
                  <a:pt x="1671689" y="526380"/>
                </a:lnTo>
                <a:lnTo>
                  <a:pt x="1669583" y="511077"/>
                </a:lnTo>
                <a:lnTo>
                  <a:pt x="1667237" y="497946"/>
                </a:lnTo>
                <a:lnTo>
                  <a:pt x="1664492" y="487694"/>
                </a:lnTo>
                <a:lnTo>
                  <a:pt x="1661189" y="481025"/>
                </a:lnTo>
                <a:lnTo>
                  <a:pt x="1657167" y="478645"/>
                </a:lnTo>
                <a:lnTo>
                  <a:pt x="1656718" y="478675"/>
                </a:lnTo>
                <a:lnTo>
                  <a:pt x="1653352" y="480660"/>
                </a:lnTo>
                <a:lnTo>
                  <a:pt x="1649862" y="485487"/>
                </a:lnTo>
                <a:lnTo>
                  <a:pt x="1646257" y="492787"/>
                </a:lnTo>
                <a:lnTo>
                  <a:pt x="1642548" y="502192"/>
                </a:lnTo>
                <a:lnTo>
                  <a:pt x="1638746" y="513334"/>
                </a:lnTo>
                <a:lnTo>
                  <a:pt x="1634863" y="525844"/>
                </a:lnTo>
                <a:lnTo>
                  <a:pt x="1630908" y="539356"/>
                </a:lnTo>
                <a:lnTo>
                  <a:pt x="1626892" y="553499"/>
                </a:lnTo>
                <a:lnTo>
                  <a:pt x="1622827" y="567907"/>
                </a:lnTo>
                <a:lnTo>
                  <a:pt x="1618723" y="582211"/>
                </a:lnTo>
                <a:lnTo>
                  <a:pt x="1614591" y="596043"/>
                </a:lnTo>
                <a:lnTo>
                  <a:pt x="1610441" y="609035"/>
                </a:lnTo>
                <a:lnTo>
                  <a:pt x="1606285" y="620818"/>
                </a:lnTo>
                <a:lnTo>
                  <a:pt x="1602133" y="631025"/>
                </a:lnTo>
                <a:lnTo>
                  <a:pt x="1597996" y="639286"/>
                </a:lnTo>
                <a:lnTo>
                  <a:pt x="1593885" y="645235"/>
                </a:lnTo>
                <a:lnTo>
                  <a:pt x="1585783" y="648721"/>
                </a:lnTo>
                <a:lnTo>
                  <a:pt x="1581815" y="645522"/>
                </a:lnTo>
                <a:lnTo>
                  <a:pt x="1578019" y="638648"/>
                </a:lnTo>
                <a:lnTo>
                  <a:pt x="1574170" y="627949"/>
                </a:lnTo>
                <a:lnTo>
                  <a:pt x="1570277" y="613867"/>
                </a:lnTo>
                <a:lnTo>
                  <a:pt x="1566350" y="596846"/>
                </a:lnTo>
                <a:lnTo>
                  <a:pt x="1562399" y="577328"/>
                </a:lnTo>
                <a:lnTo>
                  <a:pt x="1558432" y="555757"/>
                </a:lnTo>
                <a:lnTo>
                  <a:pt x="1554459" y="532574"/>
                </a:lnTo>
                <a:lnTo>
                  <a:pt x="1550489" y="508223"/>
                </a:lnTo>
                <a:lnTo>
                  <a:pt x="1546531" y="483147"/>
                </a:lnTo>
                <a:lnTo>
                  <a:pt x="1542596" y="457789"/>
                </a:lnTo>
                <a:lnTo>
                  <a:pt x="1538692" y="432591"/>
                </a:lnTo>
                <a:lnTo>
                  <a:pt x="1534829" y="407997"/>
                </a:lnTo>
                <a:lnTo>
                  <a:pt x="1531016" y="384448"/>
                </a:lnTo>
                <a:lnTo>
                  <a:pt x="1527262" y="362389"/>
                </a:lnTo>
                <a:lnTo>
                  <a:pt x="1523577" y="342261"/>
                </a:lnTo>
                <a:lnTo>
                  <a:pt x="1519971" y="324509"/>
                </a:lnTo>
                <a:lnTo>
                  <a:pt x="1516452" y="309574"/>
                </a:lnTo>
                <a:lnTo>
                  <a:pt x="1513030" y="297899"/>
                </a:lnTo>
                <a:lnTo>
                  <a:pt x="1509715" y="289928"/>
                </a:lnTo>
                <a:lnTo>
                  <a:pt x="1506515" y="286104"/>
                </a:lnTo>
                <a:lnTo>
                  <a:pt x="1503497" y="286644"/>
                </a:lnTo>
                <a:lnTo>
                  <a:pt x="1500701" y="291195"/>
                </a:lnTo>
                <a:lnTo>
                  <a:pt x="1498099" y="299336"/>
                </a:lnTo>
                <a:lnTo>
                  <a:pt x="1495664" y="310650"/>
                </a:lnTo>
                <a:lnTo>
                  <a:pt x="1493366" y="324718"/>
                </a:lnTo>
                <a:lnTo>
                  <a:pt x="1491178" y="341120"/>
                </a:lnTo>
                <a:lnTo>
                  <a:pt x="1489071" y="359438"/>
                </a:lnTo>
                <a:lnTo>
                  <a:pt x="1487017" y="379253"/>
                </a:lnTo>
                <a:lnTo>
                  <a:pt x="1484989" y="400146"/>
                </a:lnTo>
                <a:lnTo>
                  <a:pt x="1482957" y="421699"/>
                </a:lnTo>
                <a:lnTo>
                  <a:pt x="1480894" y="443493"/>
                </a:lnTo>
                <a:lnTo>
                  <a:pt x="1478771" y="465108"/>
                </a:lnTo>
                <a:lnTo>
                  <a:pt x="1476561" y="486127"/>
                </a:lnTo>
                <a:lnTo>
                  <a:pt x="1474235" y="506129"/>
                </a:lnTo>
                <a:lnTo>
                  <a:pt x="1471764" y="524697"/>
                </a:lnTo>
                <a:lnTo>
                  <a:pt x="1469121" y="541412"/>
                </a:lnTo>
                <a:lnTo>
                  <a:pt x="1466278" y="555854"/>
                </a:lnTo>
                <a:lnTo>
                  <a:pt x="1463206" y="567605"/>
                </a:lnTo>
                <a:lnTo>
                  <a:pt x="1459876" y="576247"/>
                </a:lnTo>
                <a:lnTo>
                  <a:pt x="1456262" y="581359"/>
                </a:lnTo>
                <a:lnTo>
                  <a:pt x="1452557" y="583008"/>
                </a:lnTo>
                <a:lnTo>
                  <a:pt x="1448377" y="581702"/>
                </a:lnTo>
                <a:lnTo>
                  <a:pt x="1444057" y="577505"/>
                </a:lnTo>
                <a:lnTo>
                  <a:pt x="1439597" y="570782"/>
                </a:lnTo>
                <a:lnTo>
                  <a:pt x="1434997" y="561898"/>
                </a:lnTo>
                <a:lnTo>
                  <a:pt x="1430256" y="551215"/>
                </a:lnTo>
                <a:lnTo>
                  <a:pt x="1425376" y="539099"/>
                </a:lnTo>
                <a:lnTo>
                  <a:pt x="1420355" y="525913"/>
                </a:lnTo>
                <a:lnTo>
                  <a:pt x="1415195" y="512023"/>
                </a:lnTo>
                <a:lnTo>
                  <a:pt x="1409893" y="497791"/>
                </a:lnTo>
                <a:lnTo>
                  <a:pt x="1404452" y="483583"/>
                </a:lnTo>
                <a:lnTo>
                  <a:pt x="1398870" y="469762"/>
                </a:lnTo>
                <a:lnTo>
                  <a:pt x="1393148" y="456692"/>
                </a:lnTo>
                <a:lnTo>
                  <a:pt x="1387285" y="444739"/>
                </a:lnTo>
                <a:lnTo>
                  <a:pt x="1381282" y="434265"/>
                </a:lnTo>
                <a:lnTo>
                  <a:pt x="1375139" y="425636"/>
                </a:lnTo>
                <a:lnTo>
                  <a:pt x="1368854" y="419215"/>
                </a:lnTo>
                <a:lnTo>
                  <a:pt x="1362429" y="415367"/>
                </a:lnTo>
                <a:lnTo>
                  <a:pt x="1355864" y="414455"/>
                </a:lnTo>
                <a:lnTo>
                  <a:pt x="1349346" y="416583"/>
                </a:lnTo>
                <a:lnTo>
                  <a:pt x="1342382" y="421464"/>
                </a:lnTo>
                <a:lnTo>
                  <a:pt x="1335029" y="428772"/>
                </a:lnTo>
                <a:lnTo>
                  <a:pt x="1327343" y="438179"/>
                </a:lnTo>
                <a:lnTo>
                  <a:pt x="1319381" y="449357"/>
                </a:lnTo>
                <a:lnTo>
                  <a:pt x="1311199" y="461980"/>
                </a:lnTo>
                <a:lnTo>
                  <a:pt x="1302854" y="475719"/>
                </a:lnTo>
                <a:lnTo>
                  <a:pt x="1294402" y="490249"/>
                </a:lnTo>
                <a:lnTo>
                  <a:pt x="1285899" y="505240"/>
                </a:lnTo>
                <a:lnTo>
                  <a:pt x="1277403" y="520366"/>
                </a:lnTo>
                <a:lnTo>
                  <a:pt x="1268970" y="535300"/>
                </a:lnTo>
                <a:lnTo>
                  <a:pt x="1260656" y="549713"/>
                </a:lnTo>
                <a:lnTo>
                  <a:pt x="1252517" y="563280"/>
                </a:lnTo>
                <a:lnTo>
                  <a:pt x="1244611" y="575672"/>
                </a:lnTo>
                <a:lnTo>
                  <a:pt x="1236993" y="586562"/>
                </a:lnTo>
                <a:lnTo>
                  <a:pt x="1229721" y="5956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34"/>
          <p:cNvSpPr/>
          <p:nvPr/>
        </p:nvSpPr>
        <p:spPr>
          <a:xfrm>
            <a:off x="5583400" y="2505250"/>
            <a:ext cx="2460624" cy="1185103"/>
          </a:xfrm>
          <a:custGeom>
            <a:rect b="b" l="l" r="r" t="t"/>
            <a:pathLst>
              <a:path extrusionOk="0" h="1185103" w="2460624">
                <a:moveTo>
                  <a:pt x="0" y="0"/>
                </a:moveTo>
                <a:lnTo>
                  <a:pt x="1138" y="7762"/>
                </a:lnTo>
                <a:lnTo>
                  <a:pt x="2082" y="17427"/>
                </a:lnTo>
                <a:lnTo>
                  <a:pt x="2888" y="28776"/>
                </a:lnTo>
                <a:lnTo>
                  <a:pt x="3612" y="41594"/>
                </a:lnTo>
                <a:lnTo>
                  <a:pt x="4311" y="55663"/>
                </a:lnTo>
                <a:lnTo>
                  <a:pt x="5041" y="70767"/>
                </a:lnTo>
                <a:lnTo>
                  <a:pt x="5859" y="86690"/>
                </a:lnTo>
                <a:lnTo>
                  <a:pt x="6822" y="103215"/>
                </a:lnTo>
                <a:lnTo>
                  <a:pt x="7985" y="120124"/>
                </a:lnTo>
                <a:lnTo>
                  <a:pt x="9405" y="137203"/>
                </a:lnTo>
                <a:lnTo>
                  <a:pt x="11140" y="154233"/>
                </a:lnTo>
                <a:lnTo>
                  <a:pt x="13245" y="170998"/>
                </a:lnTo>
                <a:lnTo>
                  <a:pt x="15776" y="187282"/>
                </a:lnTo>
                <a:lnTo>
                  <a:pt x="18791" y="202867"/>
                </a:lnTo>
                <a:lnTo>
                  <a:pt x="22347" y="217538"/>
                </a:lnTo>
                <a:lnTo>
                  <a:pt x="26498" y="231078"/>
                </a:lnTo>
                <a:lnTo>
                  <a:pt x="31303" y="243270"/>
                </a:lnTo>
                <a:lnTo>
                  <a:pt x="36817" y="253897"/>
                </a:lnTo>
                <a:lnTo>
                  <a:pt x="43097" y="262742"/>
                </a:lnTo>
                <a:lnTo>
                  <a:pt x="50199" y="269590"/>
                </a:lnTo>
                <a:lnTo>
                  <a:pt x="58669" y="274326"/>
                </a:lnTo>
                <a:lnTo>
                  <a:pt x="68868" y="277119"/>
                </a:lnTo>
                <a:lnTo>
                  <a:pt x="80580" y="278175"/>
                </a:lnTo>
                <a:lnTo>
                  <a:pt x="93588" y="277702"/>
                </a:lnTo>
                <a:lnTo>
                  <a:pt x="107677" y="275906"/>
                </a:lnTo>
                <a:lnTo>
                  <a:pt x="122628" y="272996"/>
                </a:lnTo>
                <a:lnTo>
                  <a:pt x="138227" y="269177"/>
                </a:lnTo>
                <a:lnTo>
                  <a:pt x="154255" y="264656"/>
                </a:lnTo>
                <a:lnTo>
                  <a:pt x="170497" y="259642"/>
                </a:lnTo>
                <a:lnTo>
                  <a:pt x="186735" y="254340"/>
                </a:lnTo>
                <a:lnTo>
                  <a:pt x="202754" y="248958"/>
                </a:lnTo>
                <a:lnTo>
                  <a:pt x="218337" y="243702"/>
                </a:lnTo>
                <a:lnTo>
                  <a:pt x="233267" y="238781"/>
                </a:lnTo>
                <a:lnTo>
                  <a:pt x="247327" y="234400"/>
                </a:lnTo>
                <a:lnTo>
                  <a:pt x="260302" y="230767"/>
                </a:lnTo>
                <a:lnTo>
                  <a:pt x="271973" y="228089"/>
                </a:lnTo>
                <a:lnTo>
                  <a:pt x="282126" y="226573"/>
                </a:lnTo>
                <a:lnTo>
                  <a:pt x="290543" y="226426"/>
                </a:lnTo>
                <a:lnTo>
                  <a:pt x="297007" y="227854"/>
                </a:lnTo>
                <a:lnTo>
                  <a:pt x="301303" y="231066"/>
                </a:lnTo>
                <a:lnTo>
                  <a:pt x="303076" y="236259"/>
                </a:lnTo>
                <a:lnTo>
                  <a:pt x="302307" y="243344"/>
                </a:lnTo>
                <a:lnTo>
                  <a:pt x="299278" y="252095"/>
                </a:lnTo>
                <a:lnTo>
                  <a:pt x="294272" y="262286"/>
                </a:lnTo>
                <a:lnTo>
                  <a:pt x="287570" y="273690"/>
                </a:lnTo>
                <a:lnTo>
                  <a:pt x="279457" y="286080"/>
                </a:lnTo>
                <a:lnTo>
                  <a:pt x="270213" y="299231"/>
                </a:lnTo>
                <a:lnTo>
                  <a:pt x="260122" y="312917"/>
                </a:lnTo>
                <a:lnTo>
                  <a:pt x="249466" y="326911"/>
                </a:lnTo>
                <a:lnTo>
                  <a:pt x="238527" y="340986"/>
                </a:lnTo>
                <a:lnTo>
                  <a:pt x="227588" y="354918"/>
                </a:lnTo>
                <a:lnTo>
                  <a:pt x="216932" y="368478"/>
                </a:lnTo>
                <a:lnTo>
                  <a:pt x="206841" y="381442"/>
                </a:lnTo>
                <a:lnTo>
                  <a:pt x="197597" y="393582"/>
                </a:lnTo>
                <a:lnTo>
                  <a:pt x="189483" y="404673"/>
                </a:lnTo>
                <a:lnTo>
                  <a:pt x="182782" y="414488"/>
                </a:lnTo>
                <a:lnTo>
                  <a:pt x="177775" y="422802"/>
                </a:lnTo>
                <a:lnTo>
                  <a:pt x="174746" y="429387"/>
                </a:lnTo>
                <a:lnTo>
                  <a:pt x="173977" y="434017"/>
                </a:lnTo>
                <a:lnTo>
                  <a:pt x="175751" y="436467"/>
                </a:lnTo>
                <a:lnTo>
                  <a:pt x="180046" y="436417"/>
                </a:lnTo>
                <a:lnTo>
                  <a:pt x="186511" y="433887"/>
                </a:lnTo>
                <a:lnTo>
                  <a:pt x="194927" y="429155"/>
                </a:lnTo>
                <a:lnTo>
                  <a:pt x="205080" y="422501"/>
                </a:lnTo>
                <a:lnTo>
                  <a:pt x="216752" y="414203"/>
                </a:lnTo>
                <a:lnTo>
                  <a:pt x="229726" y="404542"/>
                </a:lnTo>
                <a:lnTo>
                  <a:pt x="243786" y="393796"/>
                </a:lnTo>
                <a:lnTo>
                  <a:pt x="258716" y="382244"/>
                </a:lnTo>
                <a:lnTo>
                  <a:pt x="274299" y="370166"/>
                </a:lnTo>
                <a:lnTo>
                  <a:pt x="290318" y="357841"/>
                </a:lnTo>
                <a:lnTo>
                  <a:pt x="306557" y="345548"/>
                </a:lnTo>
                <a:lnTo>
                  <a:pt x="322798" y="333566"/>
                </a:lnTo>
                <a:lnTo>
                  <a:pt x="338827" y="322175"/>
                </a:lnTo>
                <a:lnTo>
                  <a:pt x="354425" y="311653"/>
                </a:lnTo>
                <a:lnTo>
                  <a:pt x="369377" y="302280"/>
                </a:lnTo>
                <a:lnTo>
                  <a:pt x="383465" y="294336"/>
                </a:lnTo>
                <a:lnTo>
                  <a:pt x="396473" y="288098"/>
                </a:lnTo>
                <a:lnTo>
                  <a:pt x="408186" y="283848"/>
                </a:lnTo>
                <a:lnTo>
                  <a:pt x="418385" y="281863"/>
                </a:lnTo>
                <a:lnTo>
                  <a:pt x="426854" y="282423"/>
                </a:lnTo>
                <a:lnTo>
                  <a:pt x="434005" y="285812"/>
                </a:lnTo>
                <a:lnTo>
                  <a:pt x="440133" y="291849"/>
                </a:lnTo>
                <a:lnTo>
                  <a:pt x="445328" y="300236"/>
                </a:lnTo>
                <a:lnTo>
                  <a:pt x="449682" y="310677"/>
                </a:lnTo>
                <a:lnTo>
                  <a:pt x="453283" y="322873"/>
                </a:lnTo>
                <a:lnTo>
                  <a:pt x="456223" y="336528"/>
                </a:lnTo>
                <a:lnTo>
                  <a:pt x="458591" y="351344"/>
                </a:lnTo>
                <a:lnTo>
                  <a:pt x="460478" y="367023"/>
                </a:lnTo>
                <a:lnTo>
                  <a:pt x="461974" y="383269"/>
                </a:lnTo>
                <a:lnTo>
                  <a:pt x="463169" y="399784"/>
                </a:lnTo>
                <a:lnTo>
                  <a:pt x="464154" y="416271"/>
                </a:lnTo>
                <a:lnTo>
                  <a:pt x="465019" y="432432"/>
                </a:lnTo>
                <a:lnTo>
                  <a:pt x="465854" y="447971"/>
                </a:lnTo>
                <a:lnTo>
                  <a:pt x="466749" y="462589"/>
                </a:lnTo>
                <a:lnTo>
                  <a:pt x="467795" y="475990"/>
                </a:lnTo>
                <a:lnTo>
                  <a:pt x="469081" y="487876"/>
                </a:lnTo>
                <a:lnTo>
                  <a:pt x="470699" y="497950"/>
                </a:lnTo>
                <a:lnTo>
                  <a:pt x="472737" y="505914"/>
                </a:lnTo>
                <a:lnTo>
                  <a:pt x="475288" y="511472"/>
                </a:lnTo>
                <a:lnTo>
                  <a:pt x="477054" y="513489"/>
                </a:lnTo>
                <a:lnTo>
                  <a:pt x="480818" y="514682"/>
                </a:lnTo>
                <a:lnTo>
                  <a:pt x="484807" y="512592"/>
                </a:lnTo>
                <a:lnTo>
                  <a:pt x="488991" y="507655"/>
                </a:lnTo>
                <a:lnTo>
                  <a:pt x="493339" y="500308"/>
                </a:lnTo>
                <a:lnTo>
                  <a:pt x="497824" y="490988"/>
                </a:lnTo>
                <a:lnTo>
                  <a:pt x="502415" y="480133"/>
                </a:lnTo>
                <a:lnTo>
                  <a:pt x="507083" y="468180"/>
                </a:lnTo>
                <a:lnTo>
                  <a:pt x="511799" y="455565"/>
                </a:lnTo>
                <a:lnTo>
                  <a:pt x="516533" y="442725"/>
                </a:lnTo>
                <a:lnTo>
                  <a:pt x="521255" y="430098"/>
                </a:lnTo>
                <a:lnTo>
                  <a:pt x="525937" y="418120"/>
                </a:lnTo>
                <a:lnTo>
                  <a:pt x="530548" y="407229"/>
                </a:lnTo>
                <a:lnTo>
                  <a:pt x="535060" y="397861"/>
                </a:lnTo>
                <a:lnTo>
                  <a:pt x="539443" y="390454"/>
                </a:lnTo>
                <a:lnTo>
                  <a:pt x="543668" y="385444"/>
                </a:lnTo>
                <a:lnTo>
                  <a:pt x="547704" y="383268"/>
                </a:lnTo>
                <a:lnTo>
                  <a:pt x="551523" y="384364"/>
                </a:lnTo>
                <a:lnTo>
                  <a:pt x="555341" y="389792"/>
                </a:lnTo>
                <a:lnTo>
                  <a:pt x="558054" y="397210"/>
                </a:lnTo>
                <a:lnTo>
                  <a:pt x="560528" y="407051"/>
                </a:lnTo>
                <a:lnTo>
                  <a:pt x="562802" y="419002"/>
                </a:lnTo>
                <a:lnTo>
                  <a:pt x="564913" y="432750"/>
                </a:lnTo>
                <a:lnTo>
                  <a:pt x="566898" y="447983"/>
                </a:lnTo>
                <a:lnTo>
                  <a:pt x="568796" y="464388"/>
                </a:lnTo>
                <a:lnTo>
                  <a:pt x="570643" y="481651"/>
                </a:lnTo>
                <a:lnTo>
                  <a:pt x="572478" y="499459"/>
                </a:lnTo>
                <a:lnTo>
                  <a:pt x="574339" y="517501"/>
                </a:lnTo>
                <a:lnTo>
                  <a:pt x="576262" y="535462"/>
                </a:lnTo>
                <a:lnTo>
                  <a:pt x="578285" y="553030"/>
                </a:lnTo>
                <a:lnTo>
                  <a:pt x="580447" y="569892"/>
                </a:lnTo>
                <a:lnTo>
                  <a:pt x="582784" y="585734"/>
                </a:lnTo>
                <a:lnTo>
                  <a:pt x="585335" y="600245"/>
                </a:lnTo>
                <a:lnTo>
                  <a:pt x="588137" y="613111"/>
                </a:lnTo>
                <a:lnTo>
                  <a:pt x="591227" y="624019"/>
                </a:lnTo>
                <a:lnTo>
                  <a:pt x="594644" y="632657"/>
                </a:lnTo>
                <a:lnTo>
                  <a:pt x="598424" y="638711"/>
                </a:lnTo>
                <a:lnTo>
                  <a:pt x="602606" y="641868"/>
                </a:lnTo>
                <a:lnTo>
                  <a:pt x="607378" y="641892"/>
                </a:lnTo>
                <a:lnTo>
                  <a:pt x="612776" y="638943"/>
                </a:lnTo>
                <a:lnTo>
                  <a:pt x="618721" y="633348"/>
                </a:lnTo>
                <a:lnTo>
                  <a:pt x="625137" y="625432"/>
                </a:lnTo>
                <a:lnTo>
                  <a:pt x="631947" y="615522"/>
                </a:lnTo>
                <a:lnTo>
                  <a:pt x="639072" y="603944"/>
                </a:lnTo>
                <a:lnTo>
                  <a:pt x="646436" y="591024"/>
                </a:lnTo>
                <a:lnTo>
                  <a:pt x="653961" y="577089"/>
                </a:lnTo>
                <a:lnTo>
                  <a:pt x="661570" y="562465"/>
                </a:lnTo>
                <a:lnTo>
                  <a:pt x="669186" y="547478"/>
                </a:lnTo>
                <a:lnTo>
                  <a:pt x="676732" y="532453"/>
                </a:lnTo>
                <a:lnTo>
                  <a:pt x="684129" y="517719"/>
                </a:lnTo>
                <a:lnTo>
                  <a:pt x="691301" y="503600"/>
                </a:lnTo>
                <a:lnTo>
                  <a:pt x="698170" y="490422"/>
                </a:lnTo>
                <a:lnTo>
                  <a:pt x="704659" y="478513"/>
                </a:lnTo>
                <a:lnTo>
                  <a:pt x="710691" y="468198"/>
                </a:lnTo>
                <a:lnTo>
                  <a:pt x="716188" y="459803"/>
                </a:lnTo>
                <a:lnTo>
                  <a:pt x="721073" y="453656"/>
                </a:lnTo>
                <a:lnTo>
                  <a:pt x="725269" y="450081"/>
                </a:lnTo>
                <a:lnTo>
                  <a:pt x="728157" y="449300"/>
                </a:lnTo>
                <a:lnTo>
                  <a:pt x="731085" y="451471"/>
                </a:lnTo>
                <a:lnTo>
                  <a:pt x="732882" y="456981"/>
                </a:lnTo>
                <a:lnTo>
                  <a:pt x="733698" y="465406"/>
                </a:lnTo>
                <a:lnTo>
                  <a:pt x="733681" y="476325"/>
                </a:lnTo>
                <a:lnTo>
                  <a:pt x="732981" y="489316"/>
                </a:lnTo>
                <a:lnTo>
                  <a:pt x="731746" y="503958"/>
                </a:lnTo>
                <a:lnTo>
                  <a:pt x="730125" y="519827"/>
                </a:lnTo>
                <a:lnTo>
                  <a:pt x="728267" y="536502"/>
                </a:lnTo>
                <a:lnTo>
                  <a:pt x="726320" y="553562"/>
                </a:lnTo>
                <a:lnTo>
                  <a:pt x="724434" y="570583"/>
                </a:lnTo>
                <a:lnTo>
                  <a:pt x="722757" y="587145"/>
                </a:lnTo>
                <a:lnTo>
                  <a:pt x="721439" y="602825"/>
                </a:lnTo>
                <a:lnTo>
                  <a:pt x="720627" y="617201"/>
                </a:lnTo>
                <a:lnTo>
                  <a:pt x="720472" y="629852"/>
                </a:lnTo>
                <a:lnTo>
                  <a:pt x="721121" y="640355"/>
                </a:lnTo>
                <a:lnTo>
                  <a:pt x="722723" y="648288"/>
                </a:lnTo>
                <a:lnTo>
                  <a:pt x="725428" y="653229"/>
                </a:lnTo>
                <a:lnTo>
                  <a:pt x="728157" y="654701"/>
                </a:lnTo>
                <a:lnTo>
                  <a:pt x="732590" y="653894"/>
                </a:lnTo>
                <a:lnTo>
                  <a:pt x="738087" y="650364"/>
                </a:lnTo>
                <a:lnTo>
                  <a:pt x="744527" y="644423"/>
                </a:lnTo>
                <a:lnTo>
                  <a:pt x="751789" y="636382"/>
                </a:lnTo>
                <a:lnTo>
                  <a:pt x="759751" y="626551"/>
                </a:lnTo>
                <a:lnTo>
                  <a:pt x="768291" y="615241"/>
                </a:lnTo>
                <a:lnTo>
                  <a:pt x="777289" y="602763"/>
                </a:lnTo>
                <a:lnTo>
                  <a:pt x="786622" y="589427"/>
                </a:lnTo>
                <a:lnTo>
                  <a:pt x="796169" y="575544"/>
                </a:lnTo>
                <a:lnTo>
                  <a:pt x="805808" y="561426"/>
                </a:lnTo>
                <a:lnTo>
                  <a:pt x="815417" y="547382"/>
                </a:lnTo>
                <a:lnTo>
                  <a:pt x="824876" y="533724"/>
                </a:lnTo>
                <a:lnTo>
                  <a:pt x="834063" y="520763"/>
                </a:lnTo>
                <a:lnTo>
                  <a:pt x="842855" y="508809"/>
                </a:lnTo>
                <a:lnTo>
                  <a:pt x="851132" y="498172"/>
                </a:lnTo>
                <a:lnTo>
                  <a:pt x="858772" y="489165"/>
                </a:lnTo>
                <a:lnTo>
                  <a:pt x="865653" y="482097"/>
                </a:lnTo>
                <a:lnTo>
                  <a:pt x="871654" y="477280"/>
                </a:lnTo>
                <a:lnTo>
                  <a:pt x="876653" y="475023"/>
                </a:lnTo>
                <a:lnTo>
                  <a:pt x="878809" y="474964"/>
                </a:lnTo>
                <a:lnTo>
                  <a:pt x="881999" y="477154"/>
                </a:lnTo>
                <a:lnTo>
                  <a:pt x="884120" y="482217"/>
                </a:lnTo>
                <a:lnTo>
                  <a:pt x="885292" y="489815"/>
                </a:lnTo>
                <a:lnTo>
                  <a:pt x="885639" y="499612"/>
                </a:lnTo>
                <a:lnTo>
                  <a:pt x="885282" y="511270"/>
                </a:lnTo>
                <a:lnTo>
                  <a:pt x="884346" y="524452"/>
                </a:lnTo>
                <a:lnTo>
                  <a:pt x="882951" y="538822"/>
                </a:lnTo>
                <a:lnTo>
                  <a:pt x="881220" y="554043"/>
                </a:lnTo>
                <a:lnTo>
                  <a:pt x="879276" y="569777"/>
                </a:lnTo>
                <a:lnTo>
                  <a:pt x="877240" y="585687"/>
                </a:lnTo>
                <a:lnTo>
                  <a:pt x="875236" y="601437"/>
                </a:lnTo>
                <a:lnTo>
                  <a:pt x="873386" y="616690"/>
                </a:lnTo>
                <a:lnTo>
                  <a:pt x="871812" y="631108"/>
                </a:lnTo>
                <a:lnTo>
                  <a:pt x="870637" y="644355"/>
                </a:lnTo>
                <a:lnTo>
                  <a:pt x="869982" y="656094"/>
                </a:lnTo>
                <a:lnTo>
                  <a:pt x="869971" y="665987"/>
                </a:lnTo>
                <a:lnTo>
                  <a:pt x="870726" y="673697"/>
                </a:lnTo>
                <a:lnTo>
                  <a:pt x="872369" y="678889"/>
                </a:lnTo>
                <a:lnTo>
                  <a:pt x="875023" y="681224"/>
                </a:lnTo>
                <a:lnTo>
                  <a:pt x="878809" y="680366"/>
                </a:lnTo>
                <a:lnTo>
                  <a:pt x="883900" y="675510"/>
                </a:lnTo>
                <a:lnTo>
                  <a:pt x="890283" y="666425"/>
                </a:lnTo>
                <a:lnTo>
                  <a:pt x="897809" y="653630"/>
                </a:lnTo>
                <a:lnTo>
                  <a:pt x="906327" y="637645"/>
                </a:lnTo>
                <a:lnTo>
                  <a:pt x="915686" y="618990"/>
                </a:lnTo>
                <a:lnTo>
                  <a:pt x="925736" y="598184"/>
                </a:lnTo>
                <a:lnTo>
                  <a:pt x="936325" y="575748"/>
                </a:lnTo>
                <a:lnTo>
                  <a:pt x="947304" y="552202"/>
                </a:lnTo>
                <a:lnTo>
                  <a:pt x="958521" y="528065"/>
                </a:lnTo>
                <a:lnTo>
                  <a:pt x="969825" y="503858"/>
                </a:lnTo>
                <a:lnTo>
                  <a:pt x="981068" y="480100"/>
                </a:lnTo>
                <a:lnTo>
                  <a:pt x="992096" y="457311"/>
                </a:lnTo>
                <a:lnTo>
                  <a:pt x="1002761" y="436011"/>
                </a:lnTo>
                <a:lnTo>
                  <a:pt x="1012910" y="416720"/>
                </a:lnTo>
                <a:lnTo>
                  <a:pt x="1022394" y="399958"/>
                </a:lnTo>
                <a:lnTo>
                  <a:pt x="1031062" y="386245"/>
                </a:lnTo>
                <a:lnTo>
                  <a:pt x="1038764" y="376100"/>
                </a:lnTo>
                <a:lnTo>
                  <a:pt x="1050663" y="368597"/>
                </a:lnTo>
                <a:lnTo>
                  <a:pt x="1054561" y="372278"/>
                </a:lnTo>
                <a:lnTo>
                  <a:pt x="1056909" y="381830"/>
                </a:lnTo>
                <a:lnTo>
                  <a:pt x="1057784" y="397219"/>
                </a:lnTo>
                <a:lnTo>
                  <a:pt x="1057348" y="417801"/>
                </a:lnTo>
                <a:lnTo>
                  <a:pt x="1055760" y="442931"/>
                </a:lnTo>
                <a:lnTo>
                  <a:pt x="1053180" y="471963"/>
                </a:lnTo>
                <a:lnTo>
                  <a:pt x="1049768" y="504252"/>
                </a:lnTo>
                <a:lnTo>
                  <a:pt x="1045684" y="539153"/>
                </a:lnTo>
                <a:lnTo>
                  <a:pt x="1041088" y="576022"/>
                </a:lnTo>
                <a:lnTo>
                  <a:pt x="1036141" y="614213"/>
                </a:lnTo>
                <a:lnTo>
                  <a:pt x="1031003" y="653081"/>
                </a:lnTo>
                <a:lnTo>
                  <a:pt x="1025833" y="691982"/>
                </a:lnTo>
                <a:lnTo>
                  <a:pt x="1020792" y="730269"/>
                </a:lnTo>
                <a:lnTo>
                  <a:pt x="1016039" y="767299"/>
                </a:lnTo>
                <a:lnTo>
                  <a:pt x="1011736" y="802425"/>
                </a:lnTo>
                <a:lnTo>
                  <a:pt x="1008042" y="835003"/>
                </a:lnTo>
                <a:lnTo>
                  <a:pt x="1005116" y="864388"/>
                </a:lnTo>
                <a:lnTo>
                  <a:pt x="1003120" y="889935"/>
                </a:lnTo>
                <a:lnTo>
                  <a:pt x="1002213" y="910999"/>
                </a:lnTo>
                <a:lnTo>
                  <a:pt x="1002555" y="926935"/>
                </a:lnTo>
                <a:lnTo>
                  <a:pt x="1004307" y="937097"/>
                </a:lnTo>
                <a:lnTo>
                  <a:pt x="1007426" y="941376"/>
                </a:lnTo>
                <a:lnTo>
                  <a:pt x="1011688" y="940455"/>
                </a:lnTo>
                <a:lnTo>
                  <a:pt x="1016979" y="934877"/>
                </a:lnTo>
                <a:lnTo>
                  <a:pt x="1023186" y="925186"/>
                </a:lnTo>
                <a:lnTo>
                  <a:pt x="1030197" y="911927"/>
                </a:lnTo>
                <a:lnTo>
                  <a:pt x="1037899" y="895644"/>
                </a:lnTo>
                <a:lnTo>
                  <a:pt x="1046178" y="876880"/>
                </a:lnTo>
                <a:lnTo>
                  <a:pt x="1054922" y="856179"/>
                </a:lnTo>
                <a:lnTo>
                  <a:pt x="1064018" y="834085"/>
                </a:lnTo>
                <a:lnTo>
                  <a:pt x="1073352" y="811143"/>
                </a:lnTo>
                <a:lnTo>
                  <a:pt x="1082812" y="787895"/>
                </a:lnTo>
                <a:lnTo>
                  <a:pt x="1092284" y="764887"/>
                </a:lnTo>
                <a:lnTo>
                  <a:pt x="1101656" y="742661"/>
                </a:lnTo>
                <a:lnTo>
                  <a:pt x="1110815" y="721763"/>
                </a:lnTo>
                <a:lnTo>
                  <a:pt x="1119647" y="702736"/>
                </a:lnTo>
                <a:lnTo>
                  <a:pt x="1128040" y="686123"/>
                </a:lnTo>
                <a:lnTo>
                  <a:pt x="1135881" y="672469"/>
                </a:lnTo>
                <a:lnTo>
                  <a:pt x="1143056" y="662319"/>
                </a:lnTo>
                <a:lnTo>
                  <a:pt x="1149453" y="656214"/>
                </a:lnTo>
                <a:lnTo>
                  <a:pt x="1154959" y="654701"/>
                </a:lnTo>
                <a:lnTo>
                  <a:pt x="1159618" y="657744"/>
                </a:lnTo>
                <a:lnTo>
                  <a:pt x="1163599" y="664669"/>
                </a:lnTo>
                <a:lnTo>
                  <a:pt x="1166977" y="675057"/>
                </a:lnTo>
                <a:lnTo>
                  <a:pt x="1169829" y="688488"/>
                </a:lnTo>
                <a:lnTo>
                  <a:pt x="1172228" y="704545"/>
                </a:lnTo>
                <a:lnTo>
                  <a:pt x="1174252" y="722808"/>
                </a:lnTo>
                <a:lnTo>
                  <a:pt x="1175974" y="742859"/>
                </a:lnTo>
                <a:lnTo>
                  <a:pt x="1177470" y="764278"/>
                </a:lnTo>
                <a:lnTo>
                  <a:pt x="1178815" y="786647"/>
                </a:lnTo>
                <a:lnTo>
                  <a:pt x="1180085" y="809547"/>
                </a:lnTo>
                <a:lnTo>
                  <a:pt x="1181356" y="832559"/>
                </a:lnTo>
                <a:lnTo>
                  <a:pt x="1182701" y="855265"/>
                </a:lnTo>
                <a:lnTo>
                  <a:pt x="1184197" y="877246"/>
                </a:lnTo>
                <a:lnTo>
                  <a:pt x="1185919" y="898082"/>
                </a:lnTo>
                <a:lnTo>
                  <a:pt x="1187942" y="917356"/>
                </a:lnTo>
                <a:lnTo>
                  <a:pt x="1190342" y="934648"/>
                </a:lnTo>
                <a:lnTo>
                  <a:pt x="1193194" y="949539"/>
                </a:lnTo>
                <a:lnTo>
                  <a:pt x="1196572" y="961611"/>
                </a:lnTo>
                <a:lnTo>
                  <a:pt x="1200553" y="970445"/>
                </a:lnTo>
                <a:lnTo>
                  <a:pt x="1205212" y="975622"/>
                </a:lnTo>
                <a:lnTo>
                  <a:pt x="1210539" y="977152"/>
                </a:lnTo>
                <a:lnTo>
                  <a:pt x="1216437" y="975543"/>
                </a:lnTo>
                <a:lnTo>
                  <a:pt x="1222850" y="971123"/>
                </a:lnTo>
                <a:lnTo>
                  <a:pt x="1229721" y="964220"/>
                </a:lnTo>
                <a:lnTo>
                  <a:pt x="1236993" y="955159"/>
                </a:lnTo>
                <a:lnTo>
                  <a:pt x="1244611" y="944269"/>
                </a:lnTo>
                <a:lnTo>
                  <a:pt x="1252517" y="931877"/>
                </a:lnTo>
                <a:lnTo>
                  <a:pt x="1260656" y="918311"/>
                </a:lnTo>
                <a:lnTo>
                  <a:pt x="1268970" y="903897"/>
                </a:lnTo>
                <a:lnTo>
                  <a:pt x="1277403" y="888963"/>
                </a:lnTo>
                <a:lnTo>
                  <a:pt x="1285899" y="873837"/>
                </a:lnTo>
                <a:lnTo>
                  <a:pt x="1294402" y="858846"/>
                </a:lnTo>
                <a:lnTo>
                  <a:pt x="1302854" y="844317"/>
                </a:lnTo>
                <a:lnTo>
                  <a:pt x="1311199" y="830577"/>
                </a:lnTo>
                <a:lnTo>
                  <a:pt x="1319381" y="817954"/>
                </a:lnTo>
                <a:lnTo>
                  <a:pt x="1327343" y="806776"/>
                </a:lnTo>
                <a:lnTo>
                  <a:pt x="1335029" y="797369"/>
                </a:lnTo>
                <a:lnTo>
                  <a:pt x="1342382" y="790062"/>
                </a:lnTo>
                <a:lnTo>
                  <a:pt x="1349346" y="785180"/>
                </a:lnTo>
                <a:lnTo>
                  <a:pt x="1355864" y="783053"/>
                </a:lnTo>
                <a:lnTo>
                  <a:pt x="1362429" y="783964"/>
                </a:lnTo>
                <a:lnTo>
                  <a:pt x="1368854" y="787812"/>
                </a:lnTo>
                <a:lnTo>
                  <a:pt x="1375139" y="794233"/>
                </a:lnTo>
                <a:lnTo>
                  <a:pt x="1381282" y="802862"/>
                </a:lnTo>
                <a:lnTo>
                  <a:pt x="1387285" y="813336"/>
                </a:lnTo>
                <a:lnTo>
                  <a:pt x="1393148" y="825289"/>
                </a:lnTo>
                <a:lnTo>
                  <a:pt x="1398870" y="838359"/>
                </a:lnTo>
                <a:lnTo>
                  <a:pt x="1404452" y="852180"/>
                </a:lnTo>
                <a:lnTo>
                  <a:pt x="1409893" y="866388"/>
                </a:lnTo>
                <a:lnTo>
                  <a:pt x="1415195" y="880620"/>
                </a:lnTo>
                <a:lnTo>
                  <a:pt x="1420355" y="894511"/>
                </a:lnTo>
                <a:lnTo>
                  <a:pt x="1425376" y="907696"/>
                </a:lnTo>
                <a:lnTo>
                  <a:pt x="1430256" y="919812"/>
                </a:lnTo>
                <a:lnTo>
                  <a:pt x="1434997" y="930495"/>
                </a:lnTo>
                <a:lnTo>
                  <a:pt x="1439597" y="939380"/>
                </a:lnTo>
                <a:lnTo>
                  <a:pt x="1444057" y="946103"/>
                </a:lnTo>
                <a:lnTo>
                  <a:pt x="1452557" y="951606"/>
                </a:lnTo>
                <a:lnTo>
                  <a:pt x="1456262" y="949957"/>
                </a:lnTo>
                <a:lnTo>
                  <a:pt x="1459876" y="944844"/>
                </a:lnTo>
                <a:lnTo>
                  <a:pt x="1463206" y="936202"/>
                </a:lnTo>
                <a:lnTo>
                  <a:pt x="1466278" y="924451"/>
                </a:lnTo>
                <a:lnTo>
                  <a:pt x="1469121" y="910009"/>
                </a:lnTo>
                <a:lnTo>
                  <a:pt x="1471764" y="893294"/>
                </a:lnTo>
                <a:lnTo>
                  <a:pt x="1474235" y="874726"/>
                </a:lnTo>
                <a:lnTo>
                  <a:pt x="1476561" y="854724"/>
                </a:lnTo>
                <a:lnTo>
                  <a:pt x="1478771" y="833705"/>
                </a:lnTo>
                <a:lnTo>
                  <a:pt x="1480894" y="812090"/>
                </a:lnTo>
                <a:lnTo>
                  <a:pt x="1482957" y="790296"/>
                </a:lnTo>
                <a:lnTo>
                  <a:pt x="1484989" y="768744"/>
                </a:lnTo>
                <a:lnTo>
                  <a:pt x="1487017" y="747850"/>
                </a:lnTo>
                <a:lnTo>
                  <a:pt x="1489071" y="728035"/>
                </a:lnTo>
                <a:lnTo>
                  <a:pt x="1491178" y="709717"/>
                </a:lnTo>
                <a:lnTo>
                  <a:pt x="1493366" y="693315"/>
                </a:lnTo>
                <a:lnTo>
                  <a:pt x="1495664" y="679247"/>
                </a:lnTo>
                <a:lnTo>
                  <a:pt x="1498099" y="667933"/>
                </a:lnTo>
                <a:lnTo>
                  <a:pt x="1500701" y="659792"/>
                </a:lnTo>
                <a:lnTo>
                  <a:pt x="1506515" y="654701"/>
                </a:lnTo>
                <a:lnTo>
                  <a:pt x="1509715" y="658526"/>
                </a:lnTo>
                <a:lnTo>
                  <a:pt x="1513030" y="666497"/>
                </a:lnTo>
                <a:lnTo>
                  <a:pt x="1516452" y="678171"/>
                </a:lnTo>
                <a:lnTo>
                  <a:pt x="1519971" y="693106"/>
                </a:lnTo>
                <a:lnTo>
                  <a:pt x="1523577" y="710859"/>
                </a:lnTo>
                <a:lnTo>
                  <a:pt x="1527262" y="730986"/>
                </a:lnTo>
                <a:lnTo>
                  <a:pt x="1531016" y="753045"/>
                </a:lnTo>
                <a:lnTo>
                  <a:pt x="1534829" y="776594"/>
                </a:lnTo>
                <a:lnTo>
                  <a:pt x="1538692" y="801188"/>
                </a:lnTo>
                <a:lnTo>
                  <a:pt x="1542596" y="826386"/>
                </a:lnTo>
                <a:lnTo>
                  <a:pt x="1546531" y="851745"/>
                </a:lnTo>
                <a:lnTo>
                  <a:pt x="1550489" y="876821"/>
                </a:lnTo>
                <a:lnTo>
                  <a:pt x="1554459" y="901171"/>
                </a:lnTo>
                <a:lnTo>
                  <a:pt x="1558432" y="924354"/>
                </a:lnTo>
                <a:lnTo>
                  <a:pt x="1562399" y="945926"/>
                </a:lnTo>
                <a:lnTo>
                  <a:pt x="1566350" y="965443"/>
                </a:lnTo>
                <a:lnTo>
                  <a:pt x="1570277" y="982465"/>
                </a:lnTo>
                <a:lnTo>
                  <a:pt x="1574170" y="996546"/>
                </a:lnTo>
                <a:lnTo>
                  <a:pt x="1578019" y="1007245"/>
                </a:lnTo>
                <a:lnTo>
                  <a:pt x="1581815" y="1014119"/>
                </a:lnTo>
                <a:lnTo>
                  <a:pt x="1585783" y="1017318"/>
                </a:lnTo>
                <a:lnTo>
                  <a:pt x="1589811" y="1017100"/>
                </a:lnTo>
                <a:lnTo>
                  <a:pt x="1597996" y="1007884"/>
                </a:lnTo>
                <a:lnTo>
                  <a:pt x="1602133" y="999622"/>
                </a:lnTo>
                <a:lnTo>
                  <a:pt x="1606285" y="989415"/>
                </a:lnTo>
                <a:lnTo>
                  <a:pt x="1610441" y="977632"/>
                </a:lnTo>
                <a:lnTo>
                  <a:pt x="1614591" y="964641"/>
                </a:lnTo>
                <a:lnTo>
                  <a:pt x="1618723" y="950809"/>
                </a:lnTo>
                <a:lnTo>
                  <a:pt x="1622827" y="936505"/>
                </a:lnTo>
                <a:lnTo>
                  <a:pt x="1626892" y="922097"/>
                </a:lnTo>
                <a:lnTo>
                  <a:pt x="1630908" y="907953"/>
                </a:lnTo>
                <a:lnTo>
                  <a:pt x="1634863" y="894442"/>
                </a:lnTo>
                <a:lnTo>
                  <a:pt x="1638746" y="881931"/>
                </a:lnTo>
                <a:lnTo>
                  <a:pt x="1642548" y="870789"/>
                </a:lnTo>
                <a:lnTo>
                  <a:pt x="1646257" y="861384"/>
                </a:lnTo>
                <a:lnTo>
                  <a:pt x="1649862" y="854084"/>
                </a:lnTo>
                <a:lnTo>
                  <a:pt x="1653352" y="849257"/>
                </a:lnTo>
                <a:lnTo>
                  <a:pt x="1656718" y="847272"/>
                </a:lnTo>
                <a:lnTo>
                  <a:pt x="1657167" y="847242"/>
                </a:lnTo>
                <a:lnTo>
                  <a:pt x="1661189" y="849622"/>
                </a:lnTo>
                <a:lnTo>
                  <a:pt x="1664492" y="856291"/>
                </a:lnTo>
                <a:lnTo>
                  <a:pt x="1667237" y="866543"/>
                </a:lnTo>
                <a:lnTo>
                  <a:pt x="1669583" y="879674"/>
                </a:lnTo>
                <a:lnTo>
                  <a:pt x="1671689" y="894977"/>
                </a:lnTo>
                <a:lnTo>
                  <a:pt x="1673713" y="911748"/>
                </a:lnTo>
                <a:lnTo>
                  <a:pt x="1675817" y="929279"/>
                </a:lnTo>
                <a:lnTo>
                  <a:pt x="1678158" y="946867"/>
                </a:lnTo>
                <a:lnTo>
                  <a:pt x="1680896" y="963805"/>
                </a:lnTo>
                <a:lnTo>
                  <a:pt x="1684190" y="979388"/>
                </a:lnTo>
                <a:lnTo>
                  <a:pt x="1688201" y="992910"/>
                </a:lnTo>
                <a:lnTo>
                  <a:pt x="1693086" y="1003666"/>
                </a:lnTo>
                <a:lnTo>
                  <a:pt x="1699005" y="1010950"/>
                </a:lnTo>
                <a:lnTo>
                  <a:pt x="1706118" y="1014057"/>
                </a:lnTo>
                <a:lnTo>
                  <a:pt x="1707366" y="1014119"/>
                </a:lnTo>
                <a:lnTo>
                  <a:pt x="1713785" y="1012809"/>
                </a:lnTo>
                <a:lnTo>
                  <a:pt x="1721130" y="1009067"/>
                </a:lnTo>
                <a:lnTo>
                  <a:pt x="1729292" y="1003177"/>
                </a:lnTo>
                <a:lnTo>
                  <a:pt x="1738164" y="995420"/>
                </a:lnTo>
                <a:lnTo>
                  <a:pt x="1747636" y="986079"/>
                </a:lnTo>
                <a:lnTo>
                  <a:pt x="1757600" y="975437"/>
                </a:lnTo>
                <a:lnTo>
                  <a:pt x="1767948" y="963777"/>
                </a:lnTo>
                <a:lnTo>
                  <a:pt x="1778572" y="951381"/>
                </a:lnTo>
                <a:lnTo>
                  <a:pt x="1789363" y="938531"/>
                </a:lnTo>
                <a:lnTo>
                  <a:pt x="1800212" y="925511"/>
                </a:lnTo>
                <a:lnTo>
                  <a:pt x="1811012" y="912603"/>
                </a:lnTo>
                <a:lnTo>
                  <a:pt x="1821654" y="900089"/>
                </a:lnTo>
                <a:lnTo>
                  <a:pt x="1832030" y="888252"/>
                </a:lnTo>
                <a:lnTo>
                  <a:pt x="1842031" y="877375"/>
                </a:lnTo>
                <a:lnTo>
                  <a:pt x="1851549" y="867741"/>
                </a:lnTo>
                <a:lnTo>
                  <a:pt x="1860475" y="859631"/>
                </a:lnTo>
                <a:lnTo>
                  <a:pt x="1868702" y="853330"/>
                </a:lnTo>
                <a:lnTo>
                  <a:pt x="1876120" y="849118"/>
                </a:lnTo>
                <a:lnTo>
                  <a:pt x="1882622" y="847279"/>
                </a:lnTo>
                <a:lnTo>
                  <a:pt x="1883118" y="847242"/>
                </a:lnTo>
                <a:lnTo>
                  <a:pt x="1888619" y="848439"/>
                </a:lnTo>
                <a:lnTo>
                  <a:pt x="1893307" y="852462"/>
                </a:lnTo>
                <a:lnTo>
                  <a:pt x="1897268" y="858948"/>
                </a:lnTo>
                <a:lnTo>
                  <a:pt x="1900592" y="867534"/>
                </a:lnTo>
                <a:lnTo>
                  <a:pt x="1903364" y="877856"/>
                </a:lnTo>
                <a:lnTo>
                  <a:pt x="1905672" y="889553"/>
                </a:lnTo>
                <a:lnTo>
                  <a:pt x="1907604" y="902261"/>
                </a:lnTo>
                <a:lnTo>
                  <a:pt x="1909246" y="915616"/>
                </a:lnTo>
                <a:lnTo>
                  <a:pt x="1910687" y="929256"/>
                </a:lnTo>
                <a:lnTo>
                  <a:pt x="1912013" y="942819"/>
                </a:lnTo>
                <a:lnTo>
                  <a:pt x="1913312" y="955940"/>
                </a:lnTo>
                <a:lnTo>
                  <a:pt x="1914672" y="968257"/>
                </a:lnTo>
                <a:lnTo>
                  <a:pt x="1916179" y="979406"/>
                </a:lnTo>
                <a:lnTo>
                  <a:pt x="1917921" y="989026"/>
                </a:lnTo>
                <a:lnTo>
                  <a:pt x="1919986" y="996752"/>
                </a:lnTo>
                <a:lnTo>
                  <a:pt x="1925431" y="1005073"/>
                </a:lnTo>
                <a:lnTo>
                  <a:pt x="1928987" y="1004942"/>
                </a:lnTo>
                <a:lnTo>
                  <a:pt x="1938068" y="993833"/>
                </a:lnTo>
                <a:lnTo>
                  <a:pt x="1943327" y="982096"/>
                </a:lnTo>
                <a:lnTo>
                  <a:pt x="1949083" y="966604"/>
                </a:lnTo>
                <a:lnTo>
                  <a:pt x="1955268" y="947887"/>
                </a:lnTo>
                <a:lnTo>
                  <a:pt x="1961818" y="926474"/>
                </a:lnTo>
                <a:lnTo>
                  <a:pt x="1968665" y="902895"/>
                </a:lnTo>
                <a:lnTo>
                  <a:pt x="1975745" y="877680"/>
                </a:lnTo>
                <a:lnTo>
                  <a:pt x="1982991" y="851357"/>
                </a:lnTo>
                <a:lnTo>
                  <a:pt x="1990337" y="824456"/>
                </a:lnTo>
                <a:lnTo>
                  <a:pt x="1997718" y="797508"/>
                </a:lnTo>
                <a:lnTo>
                  <a:pt x="2005067" y="771041"/>
                </a:lnTo>
                <a:lnTo>
                  <a:pt x="2012319" y="745584"/>
                </a:lnTo>
                <a:lnTo>
                  <a:pt x="2019408" y="721669"/>
                </a:lnTo>
                <a:lnTo>
                  <a:pt x="2026267" y="699823"/>
                </a:lnTo>
                <a:lnTo>
                  <a:pt x="2032832" y="680576"/>
                </a:lnTo>
                <a:lnTo>
                  <a:pt x="2039035" y="664459"/>
                </a:lnTo>
                <a:lnTo>
                  <a:pt x="2044812" y="652000"/>
                </a:lnTo>
                <a:lnTo>
                  <a:pt x="2050096" y="643728"/>
                </a:lnTo>
                <a:lnTo>
                  <a:pt x="2054821" y="640175"/>
                </a:lnTo>
                <a:lnTo>
                  <a:pt x="2058922" y="641868"/>
                </a:lnTo>
                <a:lnTo>
                  <a:pt x="2062026" y="649528"/>
                </a:lnTo>
                <a:lnTo>
                  <a:pt x="2063918" y="663089"/>
                </a:lnTo>
                <a:lnTo>
                  <a:pt x="2064768" y="681906"/>
                </a:lnTo>
                <a:lnTo>
                  <a:pt x="2064746" y="705336"/>
                </a:lnTo>
                <a:lnTo>
                  <a:pt x="2064021" y="732732"/>
                </a:lnTo>
                <a:lnTo>
                  <a:pt x="2062762" y="763449"/>
                </a:lnTo>
                <a:lnTo>
                  <a:pt x="2061139" y="796843"/>
                </a:lnTo>
                <a:lnTo>
                  <a:pt x="2059322" y="832269"/>
                </a:lnTo>
                <a:lnTo>
                  <a:pt x="2057479" y="869080"/>
                </a:lnTo>
                <a:lnTo>
                  <a:pt x="2055781" y="906633"/>
                </a:lnTo>
                <a:lnTo>
                  <a:pt x="2054396" y="944283"/>
                </a:lnTo>
                <a:lnTo>
                  <a:pt x="2053495" y="981383"/>
                </a:lnTo>
                <a:lnTo>
                  <a:pt x="2053246" y="1017290"/>
                </a:lnTo>
                <a:lnTo>
                  <a:pt x="2053820" y="1051357"/>
                </a:lnTo>
                <a:lnTo>
                  <a:pt x="2055386" y="1082941"/>
                </a:lnTo>
                <a:lnTo>
                  <a:pt x="2058112" y="1111396"/>
                </a:lnTo>
                <a:lnTo>
                  <a:pt x="2062170" y="1136076"/>
                </a:lnTo>
                <a:lnTo>
                  <a:pt x="2067728" y="1156337"/>
                </a:lnTo>
                <a:lnTo>
                  <a:pt x="2074955" y="1171535"/>
                </a:lnTo>
                <a:lnTo>
                  <a:pt x="2084022" y="1181023"/>
                </a:lnTo>
                <a:lnTo>
                  <a:pt x="2095368" y="1185103"/>
                </a:lnTo>
                <a:lnTo>
                  <a:pt x="2109141" y="1184783"/>
                </a:lnTo>
                <a:lnTo>
                  <a:pt x="2125066" y="1180478"/>
                </a:lnTo>
                <a:lnTo>
                  <a:pt x="2142871" y="1172600"/>
                </a:lnTo>
                <a:lnTo>
                  <a:pt x="2162284" y="1161565"/>
                </a:lnTo>
                <a:lnTo>
                  <a:pt x="2183030" y="1147785"/>
                </a:lnTo>
                <a:lnTo>
                  <a:pt x="2204836" y="1131676"/>
                </a:lnTo>
                <a:lnTo>
                  <a:pt x="2227431" y="1113651"/>
                </a:lnTo>
                <a:lnTo>
                  <a:pt x="2250540" y="1094123"/>
                </a:lnTo>
                <a:lnTo>
                  <a:pt x="2273891" y="1073508"/>
                </a:lnTo>
                <a:lnTo>
                  <a:pt x="2297211" y="1052219"/>
                </a:lnTo>
                <a:lnTo>
                  <a:pt x="2320226" y="1030670"/>
                </a:lnTo>
                <a:lnTo>
                  <a:pt x="2342664" y="1009275"/>
                </a:lnTo>
                <a:lnTo>
                  <a:pt x="2364251" y="988448"/>
                </a:lnTo>
                <a:lnTo>
                  <a:pt x="2384715" y="968603"/>
                </a:lnTo>
                <a:lnTo>
                  <a:pt x="2403782" y="950154"/>
                </a:lnTo>
                <a:lnTo>
                  <a:pt x="2421179" y="933515"/>
                </a:lnTo>
                <a:lnTo>
                  <a:pt x="2436634" y="919101"/>
                </a:lnTo>
                <a:lnTo>
                  <a:pt x="2449873" y="907324"/>
                </a:lnTo>
                <a:lnTo>
                  <a:pt x="2460624" y="898600"/>
                </a:ln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34"/>
          <p:cNvSpPr/>
          <p:nvPr/>
        </p:nvSpPr>
        <p:spPr>
          <a:xfrm>
            <a:off x="6364125" y="2122587"/>
            <a:ext cx="2082000" cy="378600"/>
          </a:xfrm>
          <a:custGeom>
            <a:rect b="b" l="l" r="r" t="t"/>
            <a:pathLst>
              <a:path extrusionOk="0" h="378600" w="2082000">
                <a:moveTo>
                  <a:pt x="0" y="0"/>
                </a:moveTo>
                <a:lnTo>
                  <a:pt x="2082000" y="0"/>
                </a:lnTo>
                <a:lnTo>
                  <a:pt x="2082000" y="378600"/>
                </a:lnTo>
                <a:lnTo>
                  <a:pt x="0" y="37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34"/>
          <p:cNvSpPr/>
          <p:nvPr/>
        </p:nvSpPr>
        <p:spPr>
          <a:xfrm>
            <a:off x="7062000" y="2830962"/>
            <a:ext cx="2082000" cy="378600"/>
          </a:xfrm>
          <a:custGeom>
            <a:rect b="b" l="l" r="r" t="t"/>
            <a:pathLst>
              <a:path extrusionOk="0" h="378600" w="2082000">
                <a:moveTo>
                  <a:pt x="2081999" y="0"/>
                </a:moveTo>
                <a:lnTo>
                  <a:pt x="0" y="0"/>
                </a:lnTo>
                <a:lnTo>
                  <a:pt x="0" y="378600"/>
                </a:lnTo>
                <a:lnTo>
                  <a:pt x="2081999" y="378600"/>
                </a:lnTo>
                <a:lnTo>
                  <a:pt x="20819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34"/>
          <p:cNvSpPr/>
          <p:nvPr/>
        </p:nvSpPr>
        <p:spPr>
          <a:xfrm>
            <a:off x="5743062" y="3909475"/>
            <a:ext cx="2082000" cy="378600"/>
          </a:xfrm>
          <a:custGeom>
            <a:rect b="b" l="l" r="r" t="t"/>
            <a:pathLst>
              <a:path extrusionOk="0" h="378600" w="2082000">
                <a:moveTo>
                  <a:pt x="0" y="0"/>
                </a:moveTo>
                <a:lnTo>
                  <a:pt x="2082000" y="0"/>
                </a:lnTo>
                <a:lnTo>
                  <a:pt x="2082000" y="378600"/>
                </a:lnTo>
                <a:lnTo>
                  <a:pt x="0" y="37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34"/>
          <p:cNvSpPr/>
          <p:nvPr/>
        </p:nvSpPr>
        <p:spPr>
          <a:xfrm>
            <a:off x="6197075" y="2518637"/>
            <a:ext cx="2082000" cy="378600"/>
          </a:xfrm>
          <a:custGeom>
            <a:rect b="b" l="l" r="r" t="t"/>
            <a:pathLst>
              <a:path extrusionOk="0" h="378600" w="2082000">
                <a:moveTo>
                  <a:pt x="0" y="0"/>
                </a:moveTo>
                <a:lnTo>
                  <a:pt x="2082000" y="0"/>
                </a:lnTo>
                <a:lnTo>
                  <a:pt x="2082000" y="378600"/>
                </a:lnTo>
                <a:lnTo>
                  <a:pt x="0" y="37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34"/>
          <p:cNvSpPr/>
          <p:nvPr/>
        </p:nvSpPr>
        <p:spPr>
          <a:xfrm>
            <a:off x="5119375" y="1996799"/>
            <a:ext cx="606000" cy="369000"/>
          </a:xfrm>
          <a:custGeom>
            <a:rect b="b" l="l" r="r" t="t"/>
            <a:pathLst>
              <a:path extrusionOk="0" h="369000" w="606000">
                <a:moveTo>
                  <a:pt x="0" y="0"/>
                </a:moveTo>
                <a:lnTo>
                  <a:pt x="606000" y="0"/>
                </a:lnTo>
                <a:lnTo>
                  <a:pt x="606000" y="369000"/>
                </a:lnTo>
                <a:lnTo>
                  <a:pt x="0" y="36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34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34"/>
          <p:cNvSpPr txBox="1"/>
          <p:nvPr/>
        </p:nvSpPr>
        <p:spPr>
          <a:xfrm>
            <a:off x="7135025" y="2929641"/>
            <a:ext cx="1220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25">
            <a:noAutofit/>
          </a:bodyPr>
          <a:lstStyle/>
          <a:p>
            <a:pPr indent="0" lvl="0" marL="12700" marR="0" rtl="0" algn="l">
              <a:lnSpc>
                <a:spcPct val="11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high learning rate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5743062" y="3909475"/>
            <a:ext cx="2082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good learning rate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6197075" y="2122587"/>
            <a:ext cx="167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2" name="Google Shape;322;p34"/>
          <p:cNvSpPr txBox="1"/>
          <p:nvPr/>
        </p:nvSpPr>
        <p:spPr>
          <a:xfrm>
            <a:off x="6364125" y="2122587"/>
            <a:ext cx="2082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131"/>
                </a:solidFill>
                <a:latin typeface="Arial"/>
                <a:ea typeface="Arial"/>
                <a:cs typeface="Arial"/>
                <a:sym typeface="Arial"/>
              </a:rPr>
              <a:t>very high learning rate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6197075" y="2509912"/>
            <a:ext cx="2082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277BD"/>
                </a:solidFill>
                <a:latin typeface="Arial"/>
                <a:ea typeface="Arial"/>
                <a:cs typeface="Arial"/>
                <a:sym typeface="Arial"/>
              </a:rPr>
              <a:t>low learning rate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8279075" y="2509912"/>
            <a:ext cx="167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5" name="Google Shape;325;p34"/>
          <p:cNvSpPr txBox="1"/>
          <p:nvPr/>
        </p:nvSpPr>
        <p:spPr>
          <a:xfrm>
            <a:off x="5119375" y="1996799"/>
            <a:ext cx="606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loss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5119375" y="2365799"/>
            <a:ext cx="4641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7" name="Google Shape;327;p34"/>
          <p:cNvSpPr txBox="1"/>
          <p:nvPr/>
        </p:nvSpPr>
        <p:spPr>
          <a:xfrm>
            <a:off x="5583400" y="2365799"/>
            <a:ext cx="1419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8" name="Google Shape;328;p34"/>
          <p:cNvSpPr txBox="1"/>
          <p:nvPr/>
        </p:nvSpPr>
        <p:spPr>
          <a:xfrm>
            <a:off x="471900" y="1919075"/>
            <a:ext cx="4061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●    Learning rate: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664193" marR="0" rtl="0" algn="l">
              <a:lnSpc>
                <a:spcPct val="9765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○    If loss curve seems to be unstable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000125" marR="0" rtl="0" algn="l">
              <a:lnSpc>
                <a:spcPct val="97656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(jagged line), </a:t>
            </a:r>
            <a:r>
              <a:rPr b="1"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decrease </a:t>
            </a: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learning rate.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664193" marR="0" rtl="0" algn="l">
              <a:lnSpc>
                <a:spcPct val="9765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○    If loss curve appears to be “linear”,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000125" marR="0" rtl="0" algn="l">
              <a:lnSpc>
                <a:spcPct val="97656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increase </a:t>
            </a: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learning rate.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Tips and Tricks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35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35"/>
          <p:cNvSpPr/>
          <p:nvPr/>
        </p:nvSpPr>
        <p:spPr>
          <a:xfrm>
            <a:off x="471900" y="1919075"/>
            <a:ext cx="4061700" cy="2710200"/>
          </a:xfrm>
          <a:custGeom>
            <a:rect b="b" l="l" r="r" t="t"/>
            <a:pathLst>
              <a:path extrusionOk="0" h="2710200" w="4061700">
                <a:moveTo>
                  <a:pt x="0" y="0"/>
                </a:moveTo>
                <a:lnTo>
                  <a:pt x="4061700" y="0"/>
                </a:lnTo>
                <a:lnTo>
                  <a:pt x="4061700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p35"/>
          <p:cNvSpPr/>
          <p:nvPr/>
        </p:nvSpPr>
        <p:spPr>
          <a:xfrm>
            <a:off x="5131375" y="1965425"/>
            <a:ext cx="3323998" cy="2824575"/>
          </a:xfrm>
          <a:custGeom>
            <a:rect b="b" l="l" r="r" t="t"/>
            <a:pathLst>
              <a:path extrusionOk="0" h="2824575" w="3323998">
                <a:moveTo>
                  <a:pt x="0" y="0"/>
                </a:moveTo>
                <a:lnTo>
                  <a:pt x="3323998" y="0"/>
                </a:lnTo>
                <a:lnTo>
                  <a:pt x="3323998" y="2824575"/>
                </a:lnTo>
                <a:lnTo>
                  <a:pt x="0" y="2824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" name="Google Shape;338;p35"/>
          <p:cNvSpPr/>
          <p:nvPr/>
        </p:nvSpPr>
        <p:spPr>
          <a:xfrm>
            <a:off x="5131375" y="1965425"/>
            <a:ext cx="3324000" cy="282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35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35"/>
          <p:cNvSpPr txBox="1"/>
          <p:nvPr/>
        </p:nvSpPr>
        <p:spPr>
          <a:xfrm>
            <a:off x="471900" y="1919075"/>
            <a:ext cx="4061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●    Regularization (Dropout, L2 Norm, … ):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35931" lvl="0" marL="1000125" marR="144768" rtl="0" algn="l">
              <a:lnSpc>
                <a:spcPct val="121357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If the gap between train and dev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000125" marR="144768" rtl="0" algn="l">
              <a:lnSpc>
                <a:spcPct val="117142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accuracies is large (overfitting),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000125" marR="144768" rtl="0" algn="l">
              <a:lnSpc>
                <a:spcPct val="118285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increase </a:t>
            </a: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regularization constant.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85725" marR="471361" rtl="0" algn="l">
              <a:lnSpc>
                <a:spcPct val="118285"/>
              </a:lnSpc>
              <a:spcBef>
                <a:spcPts val="5393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 NOT </a:t>
            </a: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test your model on the </a:t>
            </a:r>
            <a:r>
              <a:rPr b="1"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test </a:t>
            </a: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set until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85725" marR="471361" rtl="0" algn="l">
              <a:lnSpc>
                <a:spcPct val="117142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overfitting is no longer an issue.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Tips and Tricks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CNNs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Fully-Connected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Layers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23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37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" name="Google Shape;358;p37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" name="Google Shape;359;p37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" name="Google Shape;360;p37"/>
          <p:cNvSpPr/>
          <p:nvPr/>
        </p:nvSpPr>
        <p:spPr>
          <a:xfrm>
            <a:off x="1400000" y="2565225"/>
            <a:ext cx="861900" cy="245750"/>
          </a:xfrm>
          <a:custGeom>
            <a:rect b="b" l="l" r="r" t="t"/>
            <a:pathLst>
              <a:path extrusionOk="0" h="245750" w="861900">
                <a:moveTo>
                  <a:pt x="0" y="0"/>
                </a:moveTo>
                <a:lnTo>
                  <a:pt x="861900" y="0"/>
                </a:lnTo>
                <a:lnTo>
                  <a:pt x="861900" y="245750"/>
                </a:lnTo>
                <a:lnTo>
                  <a:pt x="0" y="245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37"/>
          <p:cNvSpPr/>
          <p:nvPr/>
        </p:nvSpPr>
        <p:spPr>
          <a:xfrm>
            <a:off x="100412" y="2256820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37"/>
          <p:cNvSpPr/>
          <p:nvPr/>
        </p:nvSpPr>
        <p:spPr>
          <a:xfrm>
            <a:off x="388924" y="2353500"/>
            <a:ext cx="2713725" cy="211725"/>
          </a:xfrm>
          <a:custGeom>
            <a:rect b="b" l="l" r="r" t="t"/>
            <a:pathLst>
              <a:path extrusionOk="0" h="211725" w="2713725">
                <a:moveTo>
                  <a:pt x="0" y="0"/>
                </a:moveTo>
                <a:lnTo>
                  <a:pt x="2713725" y="0"/>
                </a:lnTo>
                <a:lnTo>
                  <a:pt x="2713725" y="211725"/>
                </a:lnTo>
                <a:lnTo>
                  <a:pt x="0" y="211725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3102649" y="2282925"/>
            <a:ext cx="70575" cy="282300"/>
          </a:xfrm>
          <a:custGeom>
            <a:rect b="b" l="l" r="r" t="t"/>
            <a:pathLst>
              <a:path extrusionOk="0" h="282300" w="70575">
                <a:moveTo>
                  <a:pt x="0" y="70575"/>
                </a:moveTo>
                <a:lnTo>
                  <a:pt x="70575" y="0"/>
                </a:lnTo>
                <a:lnTo>
                  <a:pt x="70575" y="211725"/>
                </a:lnTo>
                <a:lnTo>
                  <a:pt x="0" y="282300"/>
                </a:lnTo>
                <a:lnTo>
                  <a:pt x="0" y="70575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37"/>
          <p:cNvSpPr/>
          <p:nvPr/>
        </p:nvSpPr>
        <p:spPr>
          <a:xfrm>
            <a:off x="388924" y="2282925"/>
            <a:ext cx="2784300" cy="70575"/>
          </a:xfrm>
          <a:custGeom>
            <a:rect b="b" l="l" r="r" t="t"/>
            <a:pathLst>
              <a:path extrusionOk="0" h="70575" w="2784300">
                <a:moveTo>
                  <a:pt x="0" y="70575"/>
                </a:moveTo>
                <a:lnTo>
                  <a:pt x="70575" y="0"/>
                </a:lnTo>
                <a:lnTo>
                  <a:pt x="2784300" y="0"/>
                </a:lnTo>
                <a:lnTo>
                  <a:pt x="2713725" y="70575"/>
                </a:lnTo>
                <a:lnTo>
                  <a:pt x="0" y="70575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37"/>
          <p:cNvSpPr/>
          <p:nvPr/>
        </p:nvSpPr>
        <p:spPr>
          <a:xfrm>
            <a:off x="388924" y="2282925"/>
            <a:ext cx="2784300" cy="282300"/>
          </a:xfrm>
          <a:custGeom>
            <a:rect b="b" l="l" r="r" t="t"/>
            <a:pathLst>
              <a:path extrusionOk="0" h="282300" w="2784300">
                <a:moveTo>
                  <a:pt x="2784300" y="0"/>
                </a:moveTo>
                <a:lnTo>
                  <a:pt x="0" y="70575"/>
                </a:lnTo>
                <a:lnTo>
                  <a:pt x="70575" y="0"/>
                </a:lnTo>
                <a:lnTo>
                  <a:pt x="2784300" y="0"/>
                </a:lnTo>
                <a:close/>
              </a:path>
              <a:path extrusionOk="0" h="282300" w="2784300">
                <a:moveTo>
                  <a:pt x="2713725" y="282300"/>
                </a:moveTo>
                <a:lnTo>
                  <a:pt x="0" y="282300"/>
                </a:lnTo>
                <a:lnTo>
                  <a:pt x="0" y="70575"/>
                </a:lnTo>
                <a:lnTo>
                  <a:pt x="2713725" y="70575"/>
                </a:lnTo>
                <a:lnTo>
                  <a:pt x="2784300" y="0"/>
                </a:lnTo>
                <a:lnTo>
                  <a:pt x="2784300" y="211725"/>
                </a:lnTo>
                <a:lnTo>
                  <a:pt x="2713725" y="2823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37"/>
          <p:cNvSpPr/>
          <p:nvPr/>
        </p:nvSpPr>
        <p:spPr>
          <a:xfrm>
            <a:off x="388924" y="2282925"/>
            <a:ext cx="2784300" cy="282300"/>
          </a:xfrm>
          <a:custGeom>
            <a:rect b="b" l="l" r="r" t="t"/>
            <a:pathLst>
              <a:path extrusionOk="0" h="282300" w="2784300">
                <a:moveTo>
                  <a:pt x="0" y="70575"/>
                </a:moveTo>
                <a:lnTo>
                  <a:pt x="70575" y="0"/>
                </a:lnTo>
                <a:lnTo>
                  <a:pt x="2784300" y="0"/>
                </a:lnTo>
                <a:lnTo>
                  <a:pt x="2784300" y="211725"/>
                </a:lnTo>
                <a:lnTo>
                  <a:pt x="2713725" y="282300"/>
                </a:lnTo>
                <a:lnTo>
                  <a:pt x="0" y="282300"/>
                </a:lnTo>
                <a:lnTo>
                  <a:pt x="0" y="70575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388924" y="2282925"/>
            <a:ext cx="2784300" cy="70575"/>
          </a:xfrm>
          <a:custGeom>
            <a:rect b="b" l="l" r="r" t="t"/>
            <a:pathLst>
              <a:path extrusionOk="0" h="70575" w="2784300">
                <a:moveTo>
                  <a:pt x="0" y="70575"/>
                </a:moveTo>
                <a:lnTo>
                  <a:pt x="2713725" y="70575"/>
                </a:lnTo>
                <a:lnTo>
                  <a:pt x="27843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Google Shape;368;p37"/>
          <p:cNvSpPr/>
          <p:nvPr/>
        </p:nvSpPr>
        <p:spPr>
          <a:xfrm>
            <a:off x="3102649" y="2353500"/>
            <a:ext cx="0" cy="211725"/>
          </a:xfrm>
          <a:custGeom>
            <a:rect b="b" l="l" r="r" t="t"/>
            <a:pathLst>
              <a:path extrusionOk="0" h="211725" w="120000">
                <a:moveTo>
                  <a:pt x="0" y="0"/>
                </a:moveTo>
                <a:lnTo>
                  <a:pt x="0" y="211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7"/>
          <p:cNvSpPr/>
          <p:nvPr/>
        </p:nvSpPr>
        <p:spPr>
          <a:xfrm>
            <a:off x="1388662" y="1667850"/>
            <a:ext cx="1341600" cy="657000"/>
          </a:xfrm>
          <a:custGeom>
            <a:rect b="b" l="l" r="r" t="t"/>
            <a:pathLst>
              <a:path extrusionOk="0" h="657000" w="1341600">
                <a:moveTo>
                  <a:pt x="0" y="0"/>
                </a:moveTo>
                <a:lnTo>
                  <a:pt x="1341600" y="0"/>
                </a:lnTo>
                <a:lnTo>
                  <a:pt x="1341600" y="657000"/>
                </a:lnTo>
                <a:lnTo>
                  <a:pt x="0" y="65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37"/>
          <p:cNvSpPr/>
          <p:nvPr/>
        </p:nvSpPr>
        <p:spPr>
          <a:xfrm>
            <a:off x="0" y="0"/>
            <a:ext cx="7701900" cy="657000"/>
          </a:xfrm>
          <a:custGeom>
            <a:rect b="b" l="l" r="r" t="t"/>
            <a:pathLst>
              <a:path extrusionOk="0" h="657000" w="7701900">
                <a:moveTo>
                  <a:pt x="0" y="0"/>
                </a:moveTo>
                <a:lnTo>
                  <a:pt x="7701900" y="0"/>
                </a:lnTo>
                <a:lnTo>
                  <a:pt x="7701900" y="657000"/>
                </a:lnTo>
                <a:lnTo>
                  <a:pt x="0" y="65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" name="Google Shape;371;p37"/>
          <p:cNvSpPr/>
          <p:nvPr/>
        </p:nvSpPr>
        <p:spPr>
          <a:xfrm>
            <a:off x="751225" y="844025"/>
            <a:ext cx="7829700" cy="474300"/>
          </a:xfrm>
          <a:custGeom>
            <a:rect b="b" l="l" r="r" t="t"/>
            <a:pathLst>
              <a:path extrusionOk="0" h="474300" w="7829700">
                <a:moveTo>
                  <a:pt x="0" y="0"/>
                </a:moveTo>
                <a:lnTo>
                  <a:pt x="7829700" y="0"/>
                </a:lnTo>
                <a:lnTo>
                  <a:pt x="7829700" y="474300"/>
                </a:lnTo>
                <a:lnTo>
                  <a:pt x="0" y="47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" name="Google Shape;372;p37"/>
          <p:cNvSpPr/>
          <p:nvPr/>
        </p:nvSpPr>
        <p:spPr>
          <a:xfrm>
            <a:off x="3450588" y="2400375"/>
            <a:ext cx="2507400" cy="352200"/>
          </a:xfrm>
          <a:custGeom>
            <a:rect b="b" l="l" r="r" t="t"/>
            <a:pathLst>
              <a:path extrusionOk="0" h="352200" w="2507400">
                <a:moveTo>
                  <a:pt x="0" y="0"/>
                </a:moveTo>
                <a:lnTo>
                  <a:pt x="2507400" y="0"/>
                </a:lnTo>
                <a:lnTo>
                  <a:pt x="2507400" y="352200"/>
                </a:lnTo>
                <a:lnTo>
                  <a:pt x="0" y="352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37"/>
          <p:cNvSpPr/>
          <p:nvPr/>
        </p:nvSpPr>
        <p:spPr>
          <a:xfrm>
            <a:off x="3346387" y="2424075"/>
            <a:ext cx="607800" cy="12000"/>
          </a:xfrm>
          <a:custGeom>
            <a:rect b="b" l="l" r="r" t="t"/>
            <a:pathLst>
              <a:path extrusionOk="0" h="12000" w="607800">
                <a:moveTo>
                  <a:pt x="0" y="0"/>
                </a:moveTo>
                <a:lnTo>
                  <a:pt x="607800" y="120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37"/>
          <p:cNvSpPr/>
          <p:nvPr/>
        </p:nvSpPr>
        <p:spPr>
          <a:xfrm>
            <a:off x="3346387" y="2424075"/>
            <a:ext cx="436383" cy="8615"/>
          </a:xfrm>
          <a:custGeom>
            <a:rect b="b" l="l" r="r" t="t"/>
            <a:pathLst>
              <a:path extrusionOk="0" h="8615" w="436383">
                <a:moveTo>
                  <a:pt x="0" y="0"/>
                </a:moveTo>
                <a:lnTo>
                  <a:pt x="436383" y="8615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37"/>
          <p:cNvSpPr/>
          <p:nvPr/>
        </p:nvSpPr>
        <p:spPr>
          <a:xfrm>
            <a:off x="3781839" y="2385501"/>
            <a:ext cx="130583" cy="94378"/>
          </a:xfrm>
          <a:custGeom>
            <a:rect b="b" l="l" r="r" t="t"/>
            <a:pathLst>
              <a:path extrusionOk="0" h="94378" w="130583">
                <a:moveTo>
                  <a:pt x="0" y="94378"/>
                </a:moveTo>
                <a:lnTo>
                  <a:pt x="1863" y="0"/>
                </a:lnTo>
                <a:lnTo>
                  <a:pt x="130583" y="49748"/>
                </a:lnTo>
                <a:lnTo>
                  <a:pt x="0" y="9437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37"/>
          <p:cNvSpPr/>
          <p:nvPr/>
        </p:nvSpPr>
        <p:spPr>
          <a:xfrm>
            <a:off x="3781839" y="2385501"/>
            <a:ext cx="130583" cy="94378"/>
          </a:xfrm>
          <a:custGeom>
            <a:rect b="b" l="l" r="r" t="t"/>
            <a:pathLst>
              <a:path extrusionOk="0" h="94378" w="130583">
                <a:moveTo>
                  <a:pt x="0" y="94378"/>
                </a:moveTo>
                <a:lnTo>
                  <a:pt x="130583" y="49748"/>
                </a:lnTo>
                <a:lnTo>
                  <a:pt x="1863" y="0"/>
                </a:lnTo>
                <a:lnTo>
                  <a:pt x="0" y="94378"/>
                </a:lnTo>
                <a:close/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37"/>
          <p:cNvSpPr/>
          <p:nvPr/>
        </p:nvSpPr>
        <p:spPr>
          <a:xfrm>
            <a:off x="5394500" y="2419750"/>
            <a:ext cx="614400" cy="0"/>
          </a:xfrm>
          <a:custGeom>
            <a:rect b="b" l="l" r="r" t="t"/>
            <a:pathLst>
              <a:path extrusionOk="0" h="120000" w="614400">
                <a:moveTo>
                  <a:pt x="0" y="0"/>
                </a:moveTo>
                <a:lnTo>
                  <a:pt x="614400" y="0"/>
                </a:lnTo>
              </a:path>
            </a:pathLst>
          </a:custGeom>
          <a:noFill/>
          <a:ln cap="flat" cmpd="sng" w="9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" name="Google Shape;378;p37"/>
          <p:cNvSpPr/>
          <p:nvPr/>
        </p:nvSpPr>
        <p:spPr>
          <a:xfrm>
            <a:off x="5394500" y="2415400"/>
            <a:ext cx="442967" cy="6272"/>
          </a:xfrm>
          <a:custGeom>
            <a:rect b="b" l="l" r="r" t="t"/>
            <a:pathLst>
              <a:path extrusionOk="0" h="6272" w="442967">
                <a:moveTo>
                  <a:pt x="0" y="0"/>
                </a:moveTo>
                <a:lnTo>
                  <a:pt x="442967" y="6272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37"/>
          <p:cNvSpPr/>
          <p:nvPr/>
        </p:nvSpPr>
        <p:spPr>
          <a:xfrm>
            <a:off x="5836798" y="2374479"/>
            <a:ext cx="130331" cy="94387"/>
          </a:xfrm>
          <a:custGeom>
            <a:rect b="b" l="l" r="r" t="t"/>
            <a:pathLst>
              <a:path extrusionOk="0" h="94387" w="130331">
                <a:moveTo>
                  <a:pt x="0" y="94387"/>
                </a:moveTo>
                <a:lnTo>
                  <a:pt x="1336" y="0"/>
                </a:lnTo>
                <a:lnTo>
                  <a:pt x="130331" y="49029"/>
                </a:lnTo>
                <a:lnTo>
                  <a:pt x="0" y="94387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" name="Google Shape;380;p37"/>
          <p:cNvSpPr/>
          <p:nvPr/>
        </p:nvSpPr>
        <p:spPr>
          <a:xfrm>
            <a:off x="5836798" y="2374479"/>
            <a:ext cx="130331" cy="94387"/>
          </a:xfrm>
          <a:custGeom>
            <a:rect b="b" l="l" r="r" t="t"/>
            <a:pathLst>
              <a:path extrusionOk="0" h="94387" w="130331">
                <a:moveTo>
                  <a:pt x="0" y="94387"/>
                </a:moveTo>
                <a:lnTo>
                  <a:pt x="130331" y="49029"/>
                </a:lnTo>
                <a:lnTo>
                  <a:pt x="1336" y="0"/>
                </a:lnTo>
                <a:lnTo>
                  <a:pt x="0" y="94387"/>
                </a:lnTo>
                <a:close/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" name="Google Shape;381;p37"/>
          <p:cNvSpPr/>
          <p:nvPr/>
        </p:nvSpPr>
        <p:spPr>
          <a:xfrm>
            <a:off x="6655800" y="1667850"/>
            <a:ext cx="1341600" cy="657000"/>
          </a:xfrm>
          <a:custGeom>
            <a:rect b="b" l="l" r="r" t="t"/>
            <a:pathLst>
              <a:path extrusionOk="0" h="657000" w="1341600">
                <a:moveTo>
                  <a:pt x="0" y="0"/>
                </a:moveTo>
                <a:lnTo>
                  <a:pt x="1341600" y="0"/>
                </a:lnTo>
                <a:lnTo>
                  <a:pt x="1341600" y="657000"/>
                </a:lnTo>
                <a:lnTo>
                  <a:pt x="0" y="65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37"/>
          <p:cNvSpPr/>
          <p:nvPr/>
        </p:nvSpPr>
        <p:spPr>
          <a:xfrm>
            <a:off x="6450450" y="2353500"/>
            <a:ext cx="1681725" cy="211725"/>
          </a:xfrm>
          <a:custGeom>
            <a:rect b="b" l="l" r="r" t="t"/>
            <a:pathLst>
              <a:path extrusionOk="0" h="211725" w="1681725">
                <a:moveTo>
                  <a:pt x="0" y="0"/>
                </a:moveTo>
                <a:lnTo>
                  <a:pt x="1681725" y="0"/>
                </a:lnTo>
                <a:lnTo>
                  <a:pt x="1681725" y="211725"/>
                </a:lnTo>
                <a:lnTo>
                  <a:pt x="0" y="211725"/>
                </a:lnTo>
                <a:lnTo>
                  <a:pt x="0" y="0"/>
                </a:lnTo>
                <a:close/>
              </a:path>
            </a:pathLst>
          </a:custGeom>
          <a:solidFill>
            <a:srgbClr val="C9DAF7">
              <a:alpha val="423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Google Shape;383;p37"/>
          <p:cNvSpPr/>
          <p:nvPr/>
        </p:nvSpPr>
        <p:spPr>
          <a:xfrm>
            <a:off x="8132175" y="2282925"/>
            <a:ext cx="70575" cy="282300"/>
          </a:xfrm>
          <a:custGeom>
            <a:rect b="b" l="l" r="r" t="t"/>
            <a:pathLst>
              <a:path extrusionOk="0" h="282300" w="70575">
                <a:moveTo>
                  <a:pt x="0" y="70575"/>
                </a:moveTo>
                <a:lnTo>
                  <a:pt x="70575" y="0"/>
                </a:lnTo>
                <a:lnTo>
                  <a:pt x="70575" y="211725"/>
                </a:lnTo>
                <a:lnTo>
                  <a:pt x="0" y="282300"/>
                </a:lnTo>
                <a:lnTo>
                  <a:pt x="0" y="70575"/>
                </a:lnTo>
                <a:close/>
              </a:path>
            </a:pathLst>
          </a:custGeom>
          <a:solidFill>
            <a:srgbClr val="A0AEC6">
              <a:alpha val="423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Google Shape;384;p37"/>
          <p:cNvSpPr/>
          <p:nvPr/>
        </p:nvSpPr>
        <p:spPr>
          <a:xfrm>
            <a:off x="6450450" y="2282925"/>
            <a:ext cx="1752300" cy="70575"/>
          </a:xfrm>
          <a:custGeom>
            <a:rect b="b" l="l" r="r" t="t"/>
            <a:pathLst>
              <a:path extrusionOk="0" h="70575" w="1752300">
                <a:moveTo>
                  <a:pt x="0" y="70575"/>
                </a:moveTo>
                <a:lnTo>
                  <a:pt x="70575" y="0"/>
                </a:lnTo>
                <a:lnTo>
                  <a:pt x="1752300" y="0"/>
                </a:lnTo>
                <a:lnTo>
                  <a:pt x="1681725" y="70575"/>
                </a:lnTo>
                <a:lnTo>
                  <a:pt x="0" y="70575"/>
                </a:lnTo>
                <a:close/>
              </a:path>
            </a:pathLst>
          </a:custGeom>
          <a:solidFill>
            <a:srgbClr val="D3E1F9">
              <a:alpha val="423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37"/>
          <p:cNvSpPr/>
          <p:nvPr/>
        </p:nvSpPr>
        <p:spPr>
          <a:xfrm>
            <a:off x="6450450" y="2282925"/>
            <a:ext cx="1752300" cy="282300"/>
          </a:xfrm>
          <a:custGeom>
            <a:rect b="b" l="l" r="r" t="t"/>
            <a:pathLst>
              <a:path extrusionOk="0" h="282300" w="1752300">
                <a:moveTo>
                  <a:pt x="1752300" y="0"/>
                </a:moveTo>
                <a:lnTo>
                  <a:pt x="0" y="70575"/>
                </a:lnTo>
                <a:lnTo>
                  <a:pt x="70575" y="0"/>
                </a:lnTo>
                <a:lnTo>
                  <a:pt x="1752300" y="0"/>
                </a:lnTo>
                <a:close/>
              </a:path>
              <a:path extrusionOk="0" h="282300" w="1752300">
                <a:moveTo>
                  <a:pt x="1681725" y="282300"/>
                </a:moveTo>
                <a:lnTo>
                  <a:pt x="0" y="282300"/>
                </a:lnTo>
                <a:lnTo>
                  <a:pt x="0" y="70575"/>
                </a:lnTo>
                <a:lnTo>
                  <a:pt x="1681725" y="70575"/>
                </a:lnTo>
                <a:lnTo>
                  <a:pt x="1752300" y="0"/>
                </a:lnTo>
                <a:lnTo>
                  <a:pt x="1752300" y="211725"/>
                </a:lnTo>
                <a:lnTo>
                  <a:pt x="1681725" y="2823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37"/>
          <p:cNvSpPr/>
          <p:nvPr/>
        </p:nvSpPr>
        <p:spPr>
          <a:xfrm>
            <a:off x="6450450" y="2282925"/>
            <a:ext cx="1752300" cy="282300"/>
          </a:xfrm>
          <a:custGeom>
            <a:rect b="b" l="l" r="r" t="t"/>
            <a:pathLst>
              <a:path extrusionOk="0" h="282300" w="1752300">
                <a:moveTo>
                  <a:pt x="0" y="70575"/>
                </a:moveTo>
                <a:lnTo>
                  <a:pt x="70575" y="0"/>
                </a:lnTo>
                <a:lnTo>
                  <a:pt x="1752300" y="0"/>
                </a:lnTo>
                <a:lnTo>
                  <a:pt x="1752300" y="211725"/>
                </a:lnTo>
                <a:lnTo>
                  <a:pt x="1681725" y="282300"/>
                </a:lnTo>
                <a:lnTo>
                  <a:pt x="0" y="282300"/>
                </a:lnTo>
                <a:lnTo>
                  <a:pt x="0" y="70575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" name="Google Shape;387;p37"/>
          <p:cNvSpPr/>
          <p:nvPr/>
        </p:nvSpPr>
        <p:spPr>
          <a:xfrm>
            <a:off x="6450450" y="2282925"/>
            <a:ext cx="1752300" cy="70575"/>
          </a:xfrm>
          <a:custGeom>
            <a:rect b="b" l="l" r="r" t="t"/>
            <a:pathLst>
              <a:path extrusionOk="0" h="70575" w="1752300">
                <a:moveTo>
                  <a:pt x="0" y="70575"/>
                </a:moveTo>
                <a:lnTo>
                  <a:pt x="1681725" y="70575"/>
                </a:lnTo>
                <a:lnTo>
                  <a:pt x="17523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37"/>
          <p:cNvSpPr/>
          <p:nvPr/>
        </p:nvSpPr>
        <p:spPr>
          <a:xfrm>
            <a:off x="8132175" y="2353500"/>
            <a:ext cx="0" cy="211725"/>
          </a:xfrm>
          <a:custGeom>
            <a:rect b="b" l="l" r="r" t="t"/>
            <a:pathLst>
              <a:path extrusionOk="0" h="211725" w="120000">
                <a:moveTo>
                  <a:pt x="0" y="0"/>
                </a:moveTo>
                <a:lnTo>
                  <a:pt x="0" y="211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37"/>
          <p:cNvSpPr/>
          <p:nvPr/>
        </p:nvSpPr>
        <p:spPr>
          <a:xfrm>
            <a:off x="6526675" y="2376000"/>
            <a:ext cx="150300" cy="152700"/>
          </a:xfrm>
          <a:custGeom>
            <a:rect b="b" l="l" r="r" t="t"/>
            <a:pathLst>
              <a:path extrusionOk="0" h="152700" w="150300">
                <a:moveTo>
                  <a:pt x="0" y="76350"/>
                </a:moveTo>
                <a:lnTo>
                  <a:pt x="1375" y="61733"/>
                </a:lnTo>
                <a:lnTo>
                  <a:pt x="5330" y="48052"/>
                </a:lnTo>
                <a:lnTo>
                  <a:pt x="11606" y="35568"/>
                </a:lnTo>
                <a:lnTo>
                  <a:pt x="19946" y="24543"/>
                </a:lnTo>
                <a:lnTo>
                  <a:pt x="30092" y="15239"/>
                </a:lnTo>
                <a:lnTo>
                  <a:pt x="41787" y="7917"/>
                </a:lnTo>
                <a:lnTo>
                  <a:pt x="54771" y="2840"/>
                </a:lnTo>
                <a:lnTo>
                  <a:pt x="68789" y="269"/>
                </a:lnTo>
                <a:lnTo>
                  <a:pt x="75150" y="0"/>
                </a:lnTo>
                <a:lnTo>
                  <a:pt x="88157" y="1152"/>
                </a:lnTo>
                <a:lnTo>
                  <a:pt x="100658" y="4532"/>
                </a:lnTo>
                <a:lnTo>
                  <a:pt x="112381" y="10028"/>
                </a:lnTo>
                <a:lnTo>
                  <a:pt x="123057" y="17525"/>
                </a:lnTo>
                <a:lnTo>
                  <a:pt x="128289" y="22362"/>
                </a:lnTo>
                <a:lnTo>
                  <a:pt x="136601" y="32401"/>
                </a:lnTo>
                <a:lnTo>
                  <a:pt x="143048" y="43627"/>
                </a:lnTo>
                <a:lnTo>
                  <a:pt x="147520" y="55776"/>
                </a:lnTo>
                <a:lnTo>
                  <a:pt x="149910" y="68583"/>
                </a:lnTo>
                <a:lnTo>
                  <a:pt x="150300" y="76350"/>
                </a:lnTo>
                <a:lnTo>
                  <a:pt x="148924" y="90966"/>
                </a:lnTo>
                <a:lnTo>
                  <a:pt x="144969" y="104647"/>
                </a:lnTo>
                <a:lnTo>
                  <a:pt x="138693" y="117131"/>
                </a:lnTo>
                <a:lnTo>
                  <a:pt x="130353" y="128156"/>
                </a:lnTo>
                <a:lnTo>
                  <a:pt x="120207" y="137460"/>
                </a:lnTo>
                <a:lnTo>
                  <a:pt x="108512" y="144782"/>
                </a:lnTo>
                <a:lnTo>
                  <a:pt x="95528" y="149859"/>
                </a:lnTo>
                <a:lnTo>
                  <a:pt x="81510" y="152430"/>
                </a:lnTo>
                <a:lnTo>
                  <a:pt x="75150" y="152700"/>
                </a:lnTo>
                <a:lnTo>
                  <a:pt x="60763" y="151302"/>
                </a:lnTo>
                <a:lnTo>
                  <a:pt x="47297" y="147284"/>
                </a:lnTo>
                <a:lnTo>
                  <a:pt x="35009" y="140907"/>
                </a:lnTo>
                <a:lnTo>
                  <a:pt x="24158" y="132434"/>
                </a:lnTo>
                <a:lnTo>
                  <a:pt x="14999" y="122126"/>
                </a:lnTo>
                <a:lnTo>
                  <a:pt x="7793" y="110245"/>
                </a:lnTo>
                <a:lnTo>
                  <a:pt x="2795" y="97053"/>
                </a:lnTo>
                <a:lnTo>
                  <a:pt x="265" y="82812"/>
                </a:lnTo>
                <a:lnTo>
                  <a:pt x="0" y="7635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" name="Google Shape;390;p37"/>
          <p:cNvSpPr/>
          <p:nvPr/>
        </p:nvSpPr>
        <p:spPr>
          <a:xfrm>
            <a:off x="6526675" y="2376000"/>
            <a:ext cx="150300" cy="152700"/>
          </a:xfrm>
          <a:custGeom>
            <a:rect b="b" l="l" r="r" t="t"/>
            <a:pathLst>
              <a:path extrusionOk="0" h="152700" w="150300">
                <a:moveTo>
                  <a:pt x="0" y="76350"/>
                </a:moveTo>
                <a:lnTo>
                  <a:pt x="1375" y="61733"/>
                </a:lnTo>
                <a:lnTo>
                  <a:pt x="5330" y="48052"/>
                </a:lnTo>
                <a:lnTo>
                  <a:pt x="11606" y="35568"/>
                </a:lnTo>
                <a:lnTo>
                  <a:pt x="19946" y="24543"/>
                </a:lnTo>
                <a:lnTo>
                  <a:pt x="30092" y="15239"/>
                </a:lnTo>
                <a:lnTo>
                  <a:pt x="41787" y="7917"/>
                </a:lnTo>
                <a:lnTo>
                  <a:pt x="54771" y="2840"/>
                </a:lnTo>
                <a:lnTo>
                  <a:pt x="68789" y="269"/>
                </a:lnTo>
                <a:lnTo>
                  <a:pt x="75150" y="0"/>
                </a:lnTo>
                <a:lnTo>
                  <a:pt x="88157" y="1152"/>
                </a:lnTo>
                <a:lnTo>
                  <a:pt x="100658" y="4532"/>
                </a:lnTo>
                <a:lnTo>
                  <a:pt x="112381" y="10028"/>
                </a:lnTo>
                <a:lnTo>
                  <a:pt x="123057" y="17525"/>
                </a:lnTo>
                <a:lnTo>
                  <a:pt x="128289" y="22362"/>
                </a:lnTo>
                <a:lnTo>
                  <a:pt x="136601" y="32401"/>
                </a:lnTo>
                <a:lnTo>
                  <a:pt x="143048" y="43627"/>
                </a:lnTo>
                <a:lnTo>
                  <a:pt x="147520" y="55776"/>
                </a:lnTo>
                <a:lnTo>
                  <a:pt x="149910" y="68583"/>
                </a:lnTo>
                <a:lnTo>
                  <a:pt x="150300" y="76350"/>
                </a:lnTo>
                <a:lnTo>
                  <a:pt x="148924" y="90966"/>
                </a:lnTo>
                <a:lnTo>
                  <a:pt x="144969" y="104647"/>
                </a:lnTo>
                <a:lnTo>
                  <a:pt x="138693" y="117131"/>
                </a:lnTo>
                <a:lnTo>
                  <a:pt x="130353" y="128156"/>
                </a:lnTo>
                <a:lnTo>
                  <a:pt x="120207" y="137460"/>
                </a:lnTo>
                <a:lnTo>
                  <a:pt x="108512" y="144782"/>
                </a:lnTo>
                <a:lnTo>
                  <a:pt x="95528" y="149859"/>
                </a:lnTo>
                <a:lnTo>
                  <a:pt x="81510" y="152430"/>
                </a:lnTo>
                <a:lnTo>
                  <a:pt x="75150" y="152700"/>
                </a:lnTo>
                <a:lnTo>
                  <a:pt x="60763" y="151302"/>
                </a:lnTo>
                <a:lnTo>
                  <a:pt x="47297" y="147284"/>
                </a:lnTo>
                <a:lnTo>
                  <a:pt x="35009" y="140907"/>
                </a:lnTo>
                <a:lnTo>
                  <a:pt x="24158" y="132434"/>
                </a:lnTo>
                <a:lnTo>
                  <a:pt x="14999" y="122126"/>
                </a:lnTo>
                <a:lnTo>
                  <a:pt x="7793" y="110245"/>
                </a:lnTo>
                <a:lnTo>
                  <a:pt x="2795" y="97053"/>
                </a:lnTo>
                <a:lnTo>
                  <a:pt x="265" y="82812"/>
                </a:lnTo>
                <a:lnTo>
                  <a:pt x="0" y="76350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37"/>
          <p:cNvSpPr/>
          <p:nvPr/>
        </p:nvSpPr>
        <p:spPr>
          <a:xfrm>
            <a:off x="6098113" y="2256820"/>
            <a:ext cx="491699" cy="182100"/>
          </a:xfrm>
          <a:custGeom>
            <a:rect b="b" l="l" r="r" t="t"/>
            <a:pathLst>
              <a:path extrusionOk="0" h="182100" w="491699">
                <a:moveTo>
                  <a:pt x="0" y="0"/>
                </a:moveTo>
                <a:lnTo>
                  <a:pt x="491699" y="0"/>
                </a:lnTo>
                <a:lnTo>
                  <a:pt x="491699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37"/>
          <p:cNvSpPr/>
          <p:nvPr/>
        </p:nvSpPr>
        <p:spPr>
          <a:xfrm>
            <a:off x="7115000" y="2528675"/>
            <a:ext cx="861900" cy="282300"/>
          </a:xfrm>
          <a:custGeom>
            <a:rect b="b" l="l" r="r" t="t"/>
            <a:pathLst>
              <a:path extrusionOk="0" h="282300" w="861900">
                <a:moveTo>
                  <a:pt x="0" y="0"/>
                </a:moveTo>
                <a:lnTo>
                  <a:pt x="861900" y="0"/>
                </a:lnTo>
                <a:lnTo>
                  <a:pt x="8619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37"/>
          <p:cNvSpPr/>
          <p:nvPr/>
        </p:nvSpPr>
        <p:spPr>
          <a:xfrm>
            <a:off x="4429500" y="2067000"/>
            <a:ext cx="542925" cy="257175"/>
          </a:xfrm>
          <a:custGeom>
            <a:rect b="b" l="l" r="r" t="t"/>
            <a:pathLst>
              <a:path extrusionOk="0" h="257175" w="542925">
                <a:moveTo>
                  <a:pt x="0" y="0"/>
                </a:moveTo>
                <a:lnTo>
                  <a:pt x="542925" y="0"/>
                </a:lnTo>
                <a:lnTo>
                  <a:pt x="5429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37"/>
          <p:cNvSpPr/>
          <p:nvPr/>
        </p:nvSpPr>
        <p:spPr>
          <a:xfrm>
            <a:off x="4429500" y="2067000"/>
            <a:ext cx="543000" cy="25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" name="Google Shape;395;p37"/>
          <p:cNvSpPr txBox="1"/>
          <p:nvPr/>
        </p:nvSpPr>
        <p:spPr>
          <a:xfrm>
            <a:off x="73025" y="141461"/>
            <a:ext cx="105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Fully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1164361" y="141461"/>
            <a:ext cx="2304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Connected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3501567" y="141461"/>
            <a:ext cx="123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Layer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173437" y="2364063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7"/>
          <p:cNvSpPr txBox="1"/>
          <p:nvPr/>
        </p:nvSpPr>
        <p:spPr>
          <a:xfrm>
            <a:off x="6171137" y="2364063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7"/>
          <p:cNvSpPr txBox="1"/>
          <p:nvPr/>
        </p:nvSpPr>
        <p:spPr>
          <a:xfrm>
            <a:off x="4304039" y="2783843"/>
            <a:ext cx="834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weights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7"/>
          <p:cNvSpPr txBox="1"/>
          <p:nvPr/>
        </p:nvSpPr>
        <p:spPr>
          <a:xfrm>
            <a:off x="3450588" y="2400375"/>
            <a:ext cx="250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751627" marR="0" rtl="0" algn="l">
              <a:lnSpc>
                <a:spcPct val="114444"/>
              </a:lnSpc>
              <a:spcBef>
                <a:spcPts val="103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10 x 3072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5957988" y="2400375"/>
            <a:ext cx="51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3" name="Google Shape;403;p37"/>
          <p:cNvSpPr txBox="1"/>
          <p:nvPr/>
        </p:nvSpPr>
        <p:spPr>
          <a:xfrm>
            <a:off x="6098113" y="1667850"/>
            <a:ext cx="5577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4" name="Google Shape;404;p37"/>
          <p:cNvSpPr txBox="1"/>
          <p:nvPr/>
        </p:nvSpPr>
        <p:spPr>
          <a:xfrm>
            <a:off x="6655800" y="1667850"/>
            <a:ext cx="13416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85725" marR="0" rtl="0" algn="l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activation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7"/>
          <p:cNvSpPr txBox="1"/>
          <p:nvPr/>
        </p:nvSpPr>
        <p:spPr>
          <a:xfrm>
            <a:off x="7997400" y="1667850"/>
            <a:ext cx="134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6" name="Google Shape;406;p37"/>
          <p:cNvSpPr txBox="1"/>
          <p:nvPr/>
        </p:nvSpPr>
        <p:spPr>
          <a:xfrm>
            <a:off x="6098113" y="2256820"/>
            <a:ext cx="491700" cy="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07" name="Google Shape;407;p37"/>
          <p:cNvSpPr txBox="1"/>
          <p:nvPr/>
        </p:nvSpPr>
        <p:spPr>
          <a:xfrm>
            <a:off x="6589812" y="2256820"/>
            <a:ext cx="66000" cy="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08" name="Google Shape;408;p37"/>
          <p:cNvSpPr txBox="1"/>
          <p:nvPr/>
        </p:nvSpPr>
        <p:spPr>
          <a:xfrm>
            <a:off x="6098113" y="2339175"/>
            <a:ext cx="352200" cy="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409" name="Google Shape;409;p37"/>
          <p:cNvSpPr txBox="1"/>
          <p:nvPr/>
        </p:nvSpPr>
        <p:spPr>
          <a:xfrm>
            <a:off x="6450450" y="2339175"/>
            <a:ext cx="139500" cy="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410" name="Google Shape;410;p37"/>
          <p:cNvSpPr txBox="1"/>
          <p:nvPr/>
        </p:nvSpPr>
        <p:spPr>
          <a:xfrm>
            <a:off x="6589812" y="2339175"/>
            <a:ext cx="1542300" cy="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411" name="Google Shape;411;p37"/>
          <p:cNvSpPr txBox="1"/>
          <p:nvPr/>
        </p:nvSpPr>
        <p:spPr>
          <a:xfrm>
            <a:off x="6098113" y="2438920"/>
            <a:ext cx="3522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412" name="Google Shape;412;p37"/>
          <p:cNvSpPr txBox="1"/>
          <p:nvPr/>
        </p:nvSpPr>
        <p:spPr>
          <a:xfrm>
            <a:off x="6450450" y="2438920"/>
            <a:ext cx="16818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413" name="Google Shape;413;p37"/>
          <p:cNvSpPr txBox="1"/>
          <p:nvPr/>
        </p:nvSpPr>
        <p:spPr>
          <a:xfrm>
            <a:off x="6098113" y="2565225"/>
            <a:ext cx="10170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4" name="Google Shape;414;p37"/>
          <p:cNvSpPr txBox="1"/>
          <p:nvPr/>
        </p:nvSpPr>
        <p:spPr>
          <a:xfrm>
            <a:off x="7115000" y="2565225"/>
            <a:ext cx="8619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50">
            <a:noAutofit/>
          </a:bodyPr>
          <a:lstStyle/>
          <a:p>
            <a:pPr indent="0" lvl="0" marL="85723" marR="0" rtl="0" algn="l">
              <a:lnSpc>
                <a:spcPct val="55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7"/>
          <p:cNvSpPr txBox="1"/>
          <p:nvPr/>
        </p:nvSpPr>
        <p:spPr>
          <a:xfrm>
            <a:off x="7976900" y="2565225"/>
            <a:ext cx="155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6" name="Google Shape;416;p37"/>
          <p:cNvSpPr txBox="1"/>
          <p:nvPr/>
        </p:nvSpPr>
        <p:spPr>
          <a:xfrm>
            <a:off x="100412" y="1667850"/>
            <a:ext cx="1288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7" name="Google Shape;417;p37"/>
          <p:cNvSpPr txBox="1"/>
          <p:nvPr/>
        </p:nvSpPr>
        <p:spPr>
          <a:xfrm>
            <a:off x="1388662" y="1667850"/>
            <a:ext cx="134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85725" marR="0" rtl="0" algn="l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7"/>
          <p:cNvSpPr txBox="1"/>
          <p:nvPr/>
        </p:nvSpPr>
        <p:spPr>
          <a:xfrm>
            <a:off x="2730262" y="1667850"/>
            <a:ext cx="372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9" name="Google Shape;419;p37"/>
          <p:cNvSpPr txBox="1"/>
          <p:nvPr/>
        </p:nvSpPr>
        <p:spPr>
          <a:xfrm>
            <a:off x="100412" y="2256820"/>
            <a:ext cx="491700" cy="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420" name="Google Shape;420;p37"/>
          <p:cNvSpPr txBox="1"/>
          <p:nvPr/>
        </p:nvSpPr>
        <p:spPr>
          <a:xfrm>
            <a:off x="592112" y="2256820"/>
            <a:ext cx="796500" cy="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421" name="Google Shape;421;p37"/>
          <p:cNvSpPr txBox="1"/>
          <p:nvPr/>
        </p:nvSpPr>
        <p:spPr>
          <a:xfrm>
            <a:off x="100412" y="2353500"/>
            <a:ext cx="288600" cy="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</p:txBody>
      </p:sp>
      <p:sp>
        <p:nvSpPr>
          <p:cNvPr id="422" name="Google Shape;422;p37"/>
          <p:cNvSpPr txBox="1"/>
          <p:nvPr/>
        </p:nvSpPr>
        <p:spPr>
          <a:xfrm>
            <a:off x="388924" y="2353500"/>
            <a:ext cx="203100" cy="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</p:txBody>
      </p:sp>
      <p:sp>
        <p:nvSpPr>
          <p:cNvPr id="423" name="Google Shape;423;p37"/>
          <p:cNvSpPr txBox="1"/>
          <p:nvPr/>
        </p:nvSpPr>
        <p:spPr>
          <a:xfrm>
            <a:off x="592112" y="2353500"/>
            <a:ext cx="2510400" cy="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</p:txBody>
      </p:sp>
      <p:sp>
        <p:nvSpPr>
          <p:cNvPr id="424" name="Google Shape;424;p37"/>
          <p:cNvSpPr txBox="1"/>
          <p:nvPr/>
        </p:nvSpPr>
        <p:spPr>
          <a:xfrm>
            <a:off x="100412" y="2438920"/>
            <a:ext cx="2886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425" name="Google Shape;425;p37"/>
          <p:cNvSpPr txBox="1"/>
          <p:nvPr/>
        </p:nvSpPr>
        <p:spPr>
          <a:xfrm>
            <a:off x="388924" y="2438920"/>
            <a:ext cx="27138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426" name="Google Shape;426;p37"/>
          <p:cNvSpPr txBox="1"/>
          <p:nvPr/>
        </p:nvSpPr>
        <p:spPr>
          <a:xfrm>
            <a:off x="100412" y="2565225"/>
            <a:ext cx="12996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7" name="Google Shape;427;p37"/>
          <p:cNvSpPr txBox="1"/>
          <p:nvPr/>
        </p:nvSpPr>
        <p:spPr>
          <a:xfrm>
            <a:off x="1400000" y="2565225"/>
            <a:ext cx="8619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50">
            <a:noAutofit/>
          </a:bodyPr>
          <a:lstStyle/>
          <a:p>
            <a:pPr indent="0" lvl="0" marL="85725" marR="0" rtl="0" algn="l">
              <a:lnSpc>
                <a:spcPct val="55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3072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2261900" y="2565225"/>
            <a:ext cx="8406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9" name="Google Shape;429;p37"/>
          <p:cNvSpPr txBox="1"/>
          <p:nvPr/>
        </p:nvSpPr>
        <p:spPr>
          <a:xfrm>
            <a:off x="751225" y="844025"/>
            <a:ext cx="7829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32x32x3 image -&gt; stretch to 3072 x 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8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24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" name="Google Shape;439;p38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Google Shape;440;p38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" name="Google Shape;441;p38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38"/>
          <p:cNvSpPr/>
          <p:nvPr/>
        </p:nvSpPr>
        <p:spPr>
          <a:xfrm>
            <a:off x="1400000" y="2565225"/>
            <a:ext cx="861900" cy="245750"/>
          </a:xfrm>
          <a:custGeom>
            <a:rect b="b" l="l" r="r" t="t"/>
            <a:pathLst>
              <a:path extrusionOk="0" h="245750" w="861900">
                <a:moveTo>
                  <a:pt x="0" y="0"/>
                </a:moveTo>
                <a:lnTo>
                  <a:pt x="861900" y="0"/>
                </a:lnTo>
                <a:lnTo>
                  <a:pt x="861900" y="245750"/>
                </a:lnTo>
                <a:lnTo>
                  <a:pt x="0" y="245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" name="Google Shape;443;p38"/>
          <p:cNvSpPr/>
          <p:nvPr/>
        </p:nvSpPr>
        <p:spPr>
          <a:xfrm>
            <a:off x="100412" y="2256820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" name="Google Shape;444;p38"/>
          <p:cNvSpPr/>
          <p:nvPr/>
        </p:nvSpPr>
        <p:spPr>
          <a:xfrm>
            <a:off x="388924" y="2353500"/>
            <a:ext cx="2713725" cy="211725"/>
          </a:xfrm>
          <a:custGeom>
            <a:rect b="b" l="l" r="r" t="t"/>
            <a:pathLst>
              <a:path extrusionOk="0" h="211725" w="2713725">
                <a:moveTo>
                  <a:pt x="0" y="0"/>
                </a:moveTo>
                <a:lnTo>
                  <a:pt x="2713725" y="0"/>
                </a:lnTo>
                <a:lnTo>
                  <a:pt x="2713725" y="211725"/>
                </a:lnTo>
                <a:lnTo>
                  <a:pt x="0" y="211725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" name="Google Shape;445;p38"/>
          <p:cNvSpPr/>
          <p:nvPr/>
        </p:nvSpPr>
        <p:spPr>
          <a:xfrm>
            <a:off x="3102649" y="2282925"/>
            <a:ext cx="70575" cy="282300"/>
          </a:xfrm>
          <a:custGeom>
            <a:rect b="b" l="l" r="r" t="t"/>
            <a:pathLst>
              <a:path extrusionOk="0" h="282300" w="70575">
                <a:moveTo>
                  <a:pt x="0" y="70575"/>
                </a:moveTo>
                <a:lnTo>
                  <a:pt x="70575" y="0"/>
                </a:lnTo>
                <a:lnTo>
                  <a:pt x="70575" y="211725"/>
                </a:lnTo>
                <a:lnTo>
                  <a:pt x="0" y="282300"/>
                </a:lnTo>
                <a:lnTo>
                  <a:pt x="0" y="70575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" name="Google Shape;446;p38"/>
          <p:cNvSpPr/>
          <p:nvPr/>
        </p:nvSpPr>
        <p:spPr>
          <a:xfrm>
            <a:off x="388924" y="2282925"/>
            <a:ext cx="2784300" cy="70575"/>
          </a:xfrm>
          <a:custGeom>
            <a:rect b="b" l="l" r="r" t="t"/>
            <a:pathLst>
              <a:path extrusionOk="0" h="70575" w="2784300">
                <a:moveTo>
                  <a:pt x="0" y="70575"/>
                </a:moveTo>
                <a:lnTo>
                  <a:pt x="70575" y="0"/>
                </a:lnTo>
                <a:lnTo>
                  <a:pt x="2784300" y="0"/>
                </a:lnTo>
                <a:lnTo>
                  <a:pt x="2713725" y="70575"/>
                </a:lnTo>
                <a:lnTo>
                  <a:pt x="0" y="70575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" name="Google Shape;447;p38"/>
          <p:cNvSpPr/>
          <p:nvPr/>
        </p:nvSpPr>
        <p:spPr>
          <a:xfrm>
            <a:off x="388924" y="2282925"/>
            <a:ext cx="2784300" cy="282300"/>
          </a:xfrm>
          <a:custGeom>
            <a:rect b="b" l="l" r="r" t="t"/>
            <a:pathLst>
              <a:path extrusionOk="0" h="282300" w="2784300">
                <a:moveTo>
                  <a:pt x="2784300" y="0"/>
                </a:moveTo>
                <a:lnTo>
                  <a:pt x="0" y="70575"/>
                </a:lnTo>
                <a:lnTo>
                  <a:pt x="70575" y="0"/>
                </a:lnTo>
                <a:lnTo>
                  <a:pt x="2784300" y="0"/>
                </a:lnTo>
                <a:close/>
              </a:path>
              <a:path extrusionOk="0" h="282300" w="2784300">
                <a:moveTo>
                  <a:pt x="2713725" y="282300"/>
                </a:moveTo>
                <a:lnTo>
                  <a:pt x="0" y="282300"/>
                </a:lnTo>
                <a:lnTo>
                  <a:pt x="0" y="70575"/>
                </a:lnTo>
                <a:lnTo>
                  <a:pt x="2713725" y="70575"/>
                </a:lnTo>
                <a:lnTo>
                  <a:pt x="2784300" y="0"/>
                </a:lnTo>
                <a:lnTo>
                  <a:pt x="2784300" y="211725"/>
                </a:lnTo>
                <a:lnTo>
                  <a:pt x="2713725" y="2823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38"/>
          <p:cNvSpPr/>
          <p:nvPr/>
        </p:nvSpPr>
        <p:spPr>
          <a:xfrm>
            <a:off x="388924" y="2282925"/>
            <a:ext cx="2784300" cy="282300"/>
          </a:xfrm>
          <a:custGeom>
            <a:rect b="b" l="l" r="r" t="t"/>
            <a:pathLst>
              <a:path extrusionOk="0" h="282300" w="2784300">
                <a:moveTo>
                  <a:pt x="0" y="70575"/>
                </a:moveTo>
                <a:lnTo>
                  <a:pt x="70575" y="0"/>
                </a:lnTo>
                <a:lnTo>
                  <a:pt x="2784300" y="0"/>
                </a:lnTo>
                <a:lnTo>
                  <a:pt x="2784300" y="211725"/>
                </a:lnTo>
                <a:lnTo>
                  <a:pt x="2713725" y="282300"/>
                </a:lnTo>
                <a:lnTo>
                  <a:pt x="0" y="282300"/>
                </a:lnTo>
                <a:lnTo>
                  <a:pt x="0" y="70575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" name="Google Shape;449;p38"/>
          <p:cNvSpPr/>
          <p:nvPr/>
        </p:nvSpPr>
        <p:spPr>
          <a:xfrm>
            <a:off x="388924" y="2282925"/>
            <a:ext cx="2784300" cy="70575"/>
          </a:xfrm>
          <a:custGeom>
            <a:rect b="b" l="l" r="r" t="t"/>
            <a:pathLst>
              <a:path extrusionOk="0" h="70575" w="2784300">
                <a:moveTo>
                  <a:pt x="0" y="70575"/>
                </a:moveTo>
                <a:lnTo>
                  <a:pt x="2713725" y="70575"/>
                </a:lnTo>
                <a:lnTo>
                  <a:pt x="27843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38"/>
          <p:cNvSpPr/>
          <p:nvPr/>
        </p:nvSpPr>
        <p:spPr>
          <a:xfrm>
            <a:off x="3102649" y="2353500"/>
            <a:ext cx="0" cy="211725"/>
          </a:xfrm>
          <a:custGeom>
            <a:rect b="b" l="l" r="r" t="t"/>
            <a:pathLst>
              <a:path extrusionOk="0" h="211725" w="120000">
                <a:moveTo>
                  <a:pt x="0" y="0"/>
                </a:moveTo>
                <a:lnTo>
                  <a:pt x="0" y="211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" name="Google Shape;451;p38"/>
          <p:cNvSpPr/>
          <p:nvPr/>
        </p:nvSpPr>
        <p:spPr>
          <a:xfrm>
            <a:off x="1388662" y="1667850"/>
            <a:ext cx="1341600" cy="657000"/>
          </a:xfrm>
          <a:custGeom>
            <a:rect b="b" l="l" r="r" t="t"/>
            <a:pathLst>
              <a:path extrusionOk="0" h="657000" w="1341600">
                <a:moveTo>
                  <a:pt x="0" y="0"/>
                </a:moveTo>
                <a:lnTo>
                  <a:pt x="1341600" y="0"/>
                </a:lnTo>
                <a:lnTo>
                  <a:pt x="1341600" y="657000"/>
                </a:lnTo>
                <a:lnTo>
                  <a:pt x="0" y="65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p38"/>
          <p:cNvSpPr/>
          <p:nvPr/>
        </p:nvSpPr>
        <p:spPr>
          <a:xfrm>
            <a:off x="0" y="0"/>
            <a:ext cx="7701900" cy="657000"/>
          </a:xfrm>
          <a:custGeom>
            <a:rect b="b" l="l" r="r" t="t"/>
            <a:pathLst>
              <a:path extrusionOk="0" h="657000" w="7701900">
                <a:moveTo>
                  <a:pt x="0" y="0"/>
                </a:moveTo>
                <a:lnTo>
                  <a:pt x="7701900" y="0"/>
                </a:lnTo>
                <a:lnTo>
                  <a:pt x="7701900" y="657000"/>
                </a:lnTo>
                <a:lnTo>
                  <a:pt x="0" y="65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Google Shape;453;p38"/>
          <p:cNvSpPr/>
          <p:nvPr/>
        </p:nvSpPr>
        <p:spPr>
          <a:xfrm>
            <a:off x="751225" y="844025"/>
            <a:ext cx="7829700" cy="474300"/>
          </a:xfrm>
          <a:custGeom>
            <a:rect b="b" l="l" r="r" t="t"/>
            <a:pathLst>
              <a:path extrusionOk="0" h="474300" w="7829700">
                <a:moveTo>
                  <a:pt x="0" y="0"/>
                </a:moveTo>
                <a:lnTo>
                  <a:pt x="7829700" y="0"/>
                </a:lnTo>
                <a:lnTo>
                  <a:pt x="7829700" y="474300"/>
                </a:lnTo>
                <a:lnTo>
                  <a:pt x="0" y="47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" name="Google Shape;454;p38"/>
          <p:cNvSpPr/>
          <p:nvPr/>
        </p:nvSpPr>
        <p:spPr>
          <a:xfrm>
            <a:off x="3450588" y="2400375"/>
            <a:ext cx="2507400" cy="352200"/>
          </a:xfrm>
          <a:custGeom>
            <a:rect b="b" l="l" r="r" t="t"/>
            <a:pathLst>
              <a:path extrusionOk="0" h="352200" w="2507400">
                <a:moveTo>
                  <a:pt x="0" y="0"/>
                </a:moveTo>
                <a:lnTo>
                  <a:pt x="2507400" y="0"/>
                </a:lnTo>
                <a:lnTo>
                  <a:pt x="2507400" y="352200"/>
                </a:lnTo>
                <a:lnTo>
                  <a:pt x="0" y="352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" name="Google Shape;455;p38"/>
          <p:cNvSpPr/>
          <p:nvPr/>
        </p:nvSpPr>
        <p:spPr>
          <a:xfrm>
            <a:off x="3346387" y="2424075"/>
            <a:ext cx="607800" cy="12000"/>
          </a:xfrm>
          <a:custGeom>
            <a:rect b="b" l="l" r="r" t="t"/>
            <a:pathLst>
              <a:path extrusionOk="0" h="12000" w="607800">
                <a:moveTo>
                  <a:pt x="0" y="0"/>
                </a:moveTo>
                <a:lnTo>
                  <a:pt x="607800" y="120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" name="Google Shape;456;p38"/>
          <p:cNvSpPr/>
          <p:nvPr/>
        </p:nvSpPr>
        <p:spPr>
          <a:xfrm>
            <a:off x="3346387" y="2424075"/>
            <a:ext cx="436383" cy="8615"/>
          </a:xfrm>
          <a:custGeom>
            <a:rect b="b" l="l" r="r" t="t"/>
            <a:pathLst>
              <a:path extrusionOk="0" h="8615" w="436383">
                <a:moveTo>
                  <a:pt x="0" y="0"/>
                </a:moveTo>
                <a:lnTo>
                  <a:pt x="436383" y="8615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38"/>
          <p:cNvSpPr/>
          <p:nvPr/>
        </p:nvSpPr>
        <p:spPr>
          <a:xfrm>
            <a:off x="3781839" y="2385501"/>
            <a:ext cx="130583" cy="94378"/>
          </a:xfrm>
          <a:custGeom>
            <a:rect b="b" l="l" r="r" t="t"/>
            <a:pathLst>
              <a:path extrusionOk="0" h="94378" w="130583">
                <a:moveTo>
                  <a:pt x="0" y="94378"/>
                </a:moveTo>
                <a:lnTo>
                  <a:pt x="1863" y="0"/>
                </a:lnTo>
                <a:lnTo>
                  <a:pt x="130583" y="49748"/>
                </a:lnTo>
                <a:lnTo>
                  <a:pt x="0" y="9437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" name="Google Shape;458;p38"/>
          <p:cNvSpPr/>
          <p:nvPr/>
        </p:nvSpPr>
        <p:spPr>
          <a:xfrm>
            <a:off x="3781839" y="2385501"/>
            <a:ext cx="130583" cy="94378"/>
          </a:xfrm>
          <a:custGeom>
            <a:rect b="b" l="l" r="r" t="t"/>
            <a:pathLst>
              <a:path extrusionOk="0" h="94378" w="130583">
                <a:moveTo>
                  <a:pt x="0" y="94378"/>
                </a:moveTo>
                <a:lnTo>
                  <a:pt x="130583" y="49748"/>
                </a:lnTo>
                <a:lnTo>
                  <a:pt x="1863" y="0"/>
                </a:lnTo>
                <a:lnTo>
                  <a:pt x="0" y="94378"/>
                </a:lnTo>
                <a:close/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" name="Google Shape;459;p38"/>
          <p:cNvSpPr/>
          <p:nvPr/>
        </p:nvSpPr>
        <p:spPr>
          <a:xfrm>
            <a:off x="5394500" y="2419750"/>
            <a:ext cx="614400" cy="0"/>
          </a:xfrm>
          <a:custGeom>
            <a:rect b="b" l="l" r="r" t="t"/>
            <a:pathLst>
              <a:path extrusionOk="0" h="120000" w="614400">
                <a:moveTo>
                  <a:pt x="0" y="0"/>
                </a:moveTo>
                <a:lnTo>
                  <a:pt x="614400" y="0"/>
                </a:lnTo>
              </a:path>
            </a:pathLst>
          </a:custGeom>
          <a:noFill/>
          <a:ln cap="flat" cmpd="sng" w="9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" name="Google Shape;460;p38"/>
          <p:cNvSpPr/>
          <p:nvPr/>
        </p:nvSpPr>
        <p:spPr>
          <a:xfrm>
            <a:off x="5394500" y="2415400"/>
            <a:ext cx="442967" cy="6272"/>
          </a:xfrm>
          <a:custGeom>
            <a:rect b="b" l="l" r="r" t="t"/>
            <a:pathLst>
              <a:path extrusionOk="0" h="6272" w="442967">
                <a:moveTo>
                  <a:pt x="0" y="0"/>
                </a:moveTo>
                <a:lnTo>
                  <a:pt x="442967" y="6272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" name="Google Shape;461;p38"/>
          <p:cNvSpPr/>
          <p:nvPr/>
        </p:nvSpPr>
        <p:spPr>
          <a:xfrm>
            <a:off x="5836798" y="2374479"/>
            <a:ext cx="130331" cy="94387"/>
          </a:xfrm>
          <a:custGeom>
            <a:rect b="b" l="l" r="r" t="t"/>
            <a:pathLst>
              <a:path extrusionOk="0" h="94387" w="130331">
                <a:moveTo>
                  <a:pt x="0" y="94387"/>
                </a:moveTo>
                <a:lnTo>
                  <a:pt x="1336" y="0"/>
                </a:lnTo>
                <a:lnTo>
                  <a:pt x="130331" y="49029"/>
                </a:lnTo>
                <a:lnTo>
                  <a:pt x="0" y="94387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" name="Google Shape;462;p38"/>
          <p:cNvSpPr/>
          <p:nvPr/>
        </p:nvSpPr>
        <p:spPr>
          <a:xfrm>
            <a:off x="5836798" y="2374479"/>
            <a:ext cx="130331" cy="94387"/>
          </a:xfrm>
          <a:custGeom>
            <a:rect b="b" l="l" r="r" t="t"/>
            <a:pathLst>
              <a:path extrusionOk="0" h="94387" w="130331">
                <a:moveTo>
                  <a:pt x="0" y="94387"/>
                </a:moveTo>
                <a:lnTo>
                  <a:pt x="130331" y="49029"/>
                </a:lnTo>
                <a:lnTo>
                  <a:pt x="1336" y="0"/>
                </a:lnTo>
                <a:lnTo>
                  <a:pt x="0" y="94387"/>
                </a:lnTo>
                <a:close/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" name="Google Shape;463;p38"/>
          <p:cNvSpPr/>
          <p:nvPr/>
        </p:nvSpPr>
        <p:spPr>
          <a:xfrm>
            <a:off x="6655800" y="1667850"/>
            <a:ext cx="1341600" cy="657000"/>
          </a:xfrm>
          <a:custGeom>
            <a:rect b="b" l="l" r="r" t="t"/>
            <a:pathLst>
              <a:path extrusionOk="0" h="657000" w="1341600">
                <a:moveTo>
                  <a:pt x="0" y="0"/>
                </a:moveTo>
                <a:lnTo>
                  <a:pt x="1341600" y="0"/>
                </a:lnTo>
                <a:lnTo>
                  <a:pt x="1341600" y="657000"/>
                </a:lnTo>
                <a:lnTo>
                  <a:pt x="0" y="65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" name="Google Shape;464;p38"/>
          <p:cNvSpPr/>
          <p:nvPr/>
        </p:nvSpPr>
        <p:spPr>
          <a:xfrm>
            <a:off x="6450450" y="2353500"/>
            <a:ext cx="1681725" cy="211725"/>
          </a:xfrm>
          <a:custGeom>
            <a:rect b="b" l="l" r="r" t="t"/>
            <a:pathLst>
              <a:path extrusionOk="0" h="211725" w="1681725">
                <a:moveTo>
                  <a:pt x="0" y="0"/>
                </a:moveTo>
                <a:lnTo>
                  <a:pt x="1681725" y="0"/>
                </a:lnTo>
                <a:lnTo>
                  <a:pt x="1681725" y="211725"/>
                </a:lnTo>
                <a:lnTo>
                  <a:pt x="0" y="211725"/>
                </a:lnTo>
                <a:lnTo>
                  <a:pt x="0" y="0"/>
                </a:lnTo>
                <a:close/>
              </a:path>
            </a:pathLst>
          </a:custGeom>
          <a:solidFill>
            <a:srgbClr val="C9DAF7">
              <a:alpha val="423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p38"/>
          <p:cNvSpPr/>
          <p:nvPr/>
        </p:nvSpPr>
        <p:spPr>
          <a:xfrm>
            <a:off x="8132175" y="2282925"/>
            <a:ext cx="70575" cy="282300"/>
          </a:xfrm>
          <a:custGeom>
            <a:rect b="b" l="l" r="r" t="t"/>
            <a:pathLst>
              <a:path extrusionOk="0" h="282300" w="70575">
                <a:moveTo>
                  <a:pt x="0" y="70575"/>
                </a:moveTo>
                <a:lnTo>
                  <a:pt x="70575" y="0"/>
                </a:lnTo>
                <a:lnTo>
                  <a:pt x="70575" y="211725"/>
                </a:lnTo>
                <a:lnTo>
                  <a:pt x="0" y="282300"/>
                </a:lnTo>
                <a:lnTo>
                  <a:pt x="0" y="70575"/>
                </a:lnTo>
                <a:close/>
              </a:path>
            </a:pathLst>
          </a:custGeom>
          <a:solidFill>
            <a:srgbClr val="A0AEC6">
              <a:alpha val="423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" name="Google Shape;466;p38"/>
          <p:cNvSpPr/>
          <p:nvPr/>
        </p:nvSpPr>
        <p:spPr>
          <a:xfrm>
            <a:off x="6450450" y="2282925"/>
            <a:ext cx="1752300" cy="70575"/>
          </a:xfrm>
          <a:custGeom>
            <a:rect b="b" l="l" r="r" t="t"/>
            <a:pathLst>
              <a:path extrusionOk="0" h="70575" w="1752300">
                <a:moveTo>
                  <a:pt x="0" y="70575"/>
                </a:moveTo>
                <a:lnTo>
                  <a:pt x="70575" y="0"/>
                </a:lnTo>
                <a:lnTo>
                  <a:pt x="1752300" y="0"/>
                </a:lnTo>
                <a:lnTo>
                  <a:pt x="1681725" y="70575"/>
                </a:lnTo>
                <a:lnTo>
                  <a:pt x="0" y="70575"/>
                </a:lnTo>
                <a:close/>
              </a:path>
            </a:pathLst>
          </a:custGeom>
          <a:solidFill>
            <a:srgbClr val="D3E1F9">
              <a:alpha val="423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38"/>
          <p:cNvSpPr/>
          <p:nvPr/>
        </p:nvSpPr>
        <p:spPr>
          <a:xfrm>
            <a:off x="6450450" y="2282925"/>
            <a:ext cx="1752300" cy="282300"/>
          </a:xfrm>
          <a:custGeom>
            <a:rect b="b" l="l" r="r" t="t"/>
            <a:pathLst>
              <a:path extrusionOk="0" h="282300" w="1752300">
                <a:moveTo>
                  <a:pt x="1752300" y="0"/>
                </a:moveTo>
                <a:lnTo>
                  <a:pt x="0" y="70575"/>
                </a:lnTo>
                <a:lnTo>
                  <a:pt x="70575" y="0"/>
                </a:lnTo>
                <a:lnTo>
                  <a:pt x="1752300" y="0"/>
                </a:lnTo>
                <a:close/>
              </a:path>
              <a:path extrusionOk="0" h="282300" w="1752300">
                <a:moveTo>
                  <a:pt x="1681725" y="282300"/>
                </a:moveTo>
                <a:lnTo>
                  <a:pt x="0" y="282300"/>
                </a:lnTo>
                <a:lnTo>
                  <a:pt x="0" y="70575"/>
                </a:lnTo>
                <a:lnTo>
                  <a:pt x="1681725" y="70575"/>
                </a:lnTo>
                <a:lnTo>
                  <a:pt x="1752300" y="0"/>
                </a:lnTo>
                <a:lnTo>
                  <a:pt x="1752300" y="211725"/>
                </a:lnTo>
                <a:lnTo>
                  <a:pt x="1681725" y="2823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" name="Google Shape;468;p38"/>
          <p:cNvSpPr/>
          <p:nvPr/>
        </p:nvSpPr>
        <p:spPr>
          <a:xfrm>
            <a:off x="6450450" y="2282925"/>
            <a:ext cx="1752300" cy="282300"/>
          </a:xfrm>
          <a:custGeom>
            <a:rect b="b" l="l" r="r" t="t"/>
            <a:pathLst>
              <a:path extrusionOk="0" h="282300" w="1752300">
                <a:moveTo>
                  <a:pt x="0" y="70575"/>
                </a:moveTo>
                <a:lnTo>
                  <a:pt x="70575" y="0"/>
                </a:lnTo>
                <a:lnTo>
                  <a:pt x="1752300" y="0"/>
                </a:lnTo>
                <a:lnTo>
                  <a:pt x="1752300" y="211725"/>
                </a:lnTo>
                <a:lnTo>
                  <a:pt x="1681725" y="282300"/>
                </a:lnTo>
                <a:lnTo>
                  <a:pt x="0" y="282300"/>
                </a:lnTo>
                <a:lnTo>
                  <a:pt x="0" y="70575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" name="Google Shape;469;p38"/>
          <p:cNvSpPr/>
          <p:nvPr/>
        </p:nvSpPr>
        <p:spPr>
          <a:xfrm>
            <a:off x="6450450" y="2282925"/>
            <a:ext cx="1752300" cy="70575"/>
          </a:xfrm>
          <a:custGeom>
            <a:rect b="b" l="l" r="r" t="t"/>
            <a:pathLst>
              <a:path extrusionOk="0" h="70575" w="1752300">
                <a:moveTo>
                  <a:pt x="0" y="70575"/>
                </a:moveTo>
                <a:lnTo>
                  <a:pt x="1681725" y="70575"/>
                </a:lnTo>
                <a:lnTo>
                  <a:pt x="17523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" name="Google Shape;470;p38"/>
          <p:cNvSpPr/>
          <p:nvPr/>
        </p:nvSpPr>
        <p:spPr>
          <a:xfrm>
            <a:off x="8132175" y="2353500"/>
            <a:ext cx="0" cy="211725"/>
          </a:xfrm>
          <a:custGeom>
            <a:rect b="b" l="l" r="r" t="t"/>
            <a:pathLst>
              <a:path extrusionOk="0" h="211725" w="120000">
                <a:moveTo>
                  <a:pt x="0" y="0"/>
                </a:moveTo>
                <a:lnTo>
                  <a:pt x="0" y="211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38"/>
          <p:cNvSpPr/>
          <p:nvPr/>
        </p:nvSpPr>
        <p:spPr>
          <a:xfrm>
            <a:off x="6526675" y="2376000"/>
            <a:ext cx="150300" cy="152700"/>
          </a:xfrm>
          <a:custGeom>
            <a:rect b="b" l="l" r="r" t="t"/>
            <a:pathLst>
              <a:path extrusionOk="0" h="152700" w="150300">
                <a:moveTo>
                  <a:pt x="0" y="76350"/>
                </a:moveTo>
                <a:lnTo>
                  <a:pt x="1375" y="61733"/>
                </a:lnTo>
                <a:lnTo>
                  <a:pt x="5330" y="48052"/>
                </a:lnTo>
                <a:lnTo>
                  <a:pt x="11606" y="35568"/>
                </a:lnTo>
                <a:lnTo>
                  <a:pt x="19946" y="24543"/>
                </a:lnTo>
                <a:lnTo>
                  <a:pt x="30092" y="15239"/>
                </a:lnTo>
                <a:lnTo>
                  <a:pt x="41787" y="7917"/>
                </a:lnTo>
                <a:lnTo>
                  <a:pt x="54771" y="2840"/>
                </a:lnTo>
                <a:lnTo>
                  <a:pt x="68789" y="269"/>
                </a:lnTo>
                <a:lnTo>
                  <a:pt x="75150" y="0"/>
                </a:lnTo>
                <a:lnTo>
                  <a:pt x="88157" y="1152"/>
                </a:lnTo>
                <a:lnTo>
                  <a:pt x="100658" y="4532"/>
                </a:lnTo>
                <a:lnTo>
                  <a:pt x="112381" y="10028"/>
                </a:lnTo>
                <a:lnTo>
                  <a:pt x="123057" y="17525"/>
                </a:lnTo>
                <a:lnTo>
                  <a:pt x="128289" y="22362"/>
                </a:lnTo>
                <a:lnTo>
                  <a:pt x="136601" y="32401"/>
                </a:lnTo>
                <a:lnTo>
                  <a:pt x="143048" y="43627"/>
                </a:lnTo>
                <a:lnTo>
                  <a:pt x="147520" y="55776"/>
                </a:lnTo>
                <a:lnTo>
                  <a:pt x="149910" y="68583"/>
                </a:lnTo>
                <a:lnTo>
                  <a:pt x="150300" y="76350"/>
                </a:lnTo>
                <a:lnTo>
                  <a:pt x="148924" y="90966"/>
                </a:lnTo>
                <a:lnTo>
                  <a:pt x="144969" y="104647"/>
                </a:lnTo>
                <a:lnTo>
                  <a:pt x="138693" y="117131"/>
                </a:lnTo>
                <a:lnTo>
                  <a:pt x="130353" y="128156"/>
                </a:lnTo>
                <a:lnTo>
                  <a:pt x="120207" y="137460"/>
                </a:lnTo>
                <a:lnTo>
                  <a:pt x="108512" y="144782"/>
                </a:lnTo>
                <a:lnTo>
                  <a:pt x="95528" y="149859"/>
                </a:lnTo>
                <a:lnTo>
                  <a:pt x="81510" y="152430"/>
                </a:lnTo>
                <a:lnTo>
                  <a:pt x="75150" y="152700"/>
                </a:lnTo>
                <a:lnTo>
                  <a:pt x="60763" y="151302"/>
                </a:lnTo>
                <a:lnTo>
                  <a:pt x="47297" y="147284"/>
                </a:lnTo>
                <a:lnTo>
                  <a:pt x="35009" y="140907"/>
                </a:lnTo>
                <a:lnTo>
                  <a:pt x="24158" y="132434"/>
                </a:lnTo>
                <a:lnTo>
                  <a:pt x="14999" y="122126"/>
                </a:lnTo>
                <a:lnTo>
                  <a:pt x="7793" y="110245"/>
                </a:lnTo>
                <a:lnTo>
                  <a:pt x="2795" y="97053"/>
                </a:lnTo>
                <a:lnTo>
                  <a:pt x="265" y="82812"/>
                </a:lnTo>
                <a:lnTo>
                  <a:pt x="0" y="7635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" name="Google Shape;472;p38"/>
          <p:cNvSpPr/>
          <p:nvPr/>
        </p:nvSpPr>
        <p:spPr>
          <a:xfrm>
            <a:off x="6526675" y="2376000"/>
            <a:ext cx="150300" cy="152700"/>
          </a:xfrm>
          <a:custGeom>
            <a:rect b="b" l="l" r="r" t="t"/>
            <a:pathLst>
              <a:path extrusionOk="0" h="152700" w="150300">
                <a:moveTo>
                  <a:pt x="0" y="76350"/>
                </a:moveTo>
                <a:lnTo>
                  <a:pt x="1375" y="61733"/>
                </a:lnTo>
                <a:lnTo>
                  <a:pt x="5330" y="48052"/>
                </a:lnTo>
                <a:lnTo>
                  <a:pt x="11606" y="35568"/>
                </a:lnTo>
                <a:lnTo>
                  <a:pt x="19946" y="24543"/>
                </a:lnTo>
                <a:lnTo>
                  <a:pt x="30092" y="15239"/>
                </a:lnTo>
                <a:lnTo>
                  <a:pt x="41787" y="7917"/>
                </a:lnTo>
                <a:lnTo>
                  <a:pt x="54771" y="2840"/>
                </a:lnTo>
                <a:lnTo>
                  <a:pt x="68789" y="269"/>
                </a:lnTo>
                <a:lnTo>
                  <a:pt x="75150" y="0"/>
                </a:lnTo>
                <a:lnTo>
                  <a:pt x="88157" y="1152"/>
                </a:lnTo>
                <a:lnTo>
                  <a:pt x="100658" y="4532"/>
                </a:lnTo>
                <a:lnTo>
                  <a:pt x="112381" y="10028"/>
                </a:lnTo>
                <a:lnTo>
                  <a:pt x="123057" y="17525"/>
                </a:lnTo>
                <a:lnTo>
                  <a:pt x="128289" y="22362"/>
                </a:lnTo>
                <a:lnTo>
                  <a:pt x="136601" y="32401"/>
                </a:lnTo>
                <a:lnTo>
                  <a:pt x="143048" y="43627"/>
                </a:lnTo>
                <a:lnTo>
                  <a:pt x="147520" y="55776"/>
                </a:lnTo>
                <a:lnTo>
                  <a:pt x="149910" y="68583"/>
                </a:lnTo>
                <a:lnTo>
                  <a:pt x="150300" y="76350"/>
                </a:lnTo>
                <a:lnTo>
                  <a:pt x="148924" y="90966"/>
                </a:lnTo>
                <a:lnTo>
                  <a:pt x="144969" y="104647"/>
                </a:lnTo>
                <a:lnTo>
                  <a:pt x="138693" y="117131"/>
                </a:lnTo>
                <a:lnTo>
                  <a:pt x="130353" y="128156"/>
                </a:lnTo>
                <a:lnTo>
                  <a:pt x="120207" y="137460"/>
                </a:lnTo>
                <a:lnTo>
                  <a:pt x="108512" y="144782"/>
                </a:lnTo>
                <a:lnTo>
                  <a:pt x="95528" y="149859"/>
                </a:lnTo>
                <a:lnTo>
                  <a:pt x="81510" y="152430"/>
                </a:lnTo>
                <a:lnTo>
                  <a:pt x="75150" y="152700"/>
                </a:lnTo>
                <a:lnTo>
                  <a:pt x="60763" y="151302"/>
                </a:lnTo>
                <a:lnTo>
                  <a:pt x="47297" y="147284"/>
                </a:lnTo>
                <a:lnTo>
                  <a:pt x="35009" y="140907"/>
                </a:lnTo>
                <a:lnTo>
                  <a:pt x="24158" y="132434"/>
                </a:lnTo>
                <a:lnTo>
                  <a:pt x="14999" y="122126"/>
                </a:lnTo>
                <a:lnTo>
                  <a:pt x="7793" y="110245"/>
                </a:lnTo>
                <a:lnTo>
                  <a:pt x="2795" y="97053"/>
                </a:lnTo>
                <a:lnTo>
                  <a:pt x="265" y="82812"/>
                </a:lnTo>
                <a:lnTo>
                  <a:pt x="0" y="76350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" name="Google Shape;473;p38"/>
          <p:cNvSpPr/>
          <p:nvPr/>
        </p:nvSpPr>
        <p:spPr>
          <a:xfrm>
            <a:off x="6098113" y="2256820"/>
            <a:ext cx="491699" cy="182100"/>
          </a:xfrm>
          <a:custGeom>
            <a:rect b="b" l="l" r="r" t="t"/>
            <a:pathLst>
              <a:path extrusionOk="0" h="182100" w="491699">
                <a:moveTo>
                  <a:pt x="0" y="0"/>
                </a:moveTo>
                <a:lnTo>
                  <a:pt x="491699" y="0"/>
                </a:lnTo>
                <a:lnTo>
                  <a:pt x="491699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" name="Google Shape;474;p38"/>
          <p:cNvSpPr/>
          <p:nvPr/>
        </p:nvSpPr>
        <p:spPr>
          <a:xfrm>
            <a:off x="7115000" y="2528675"/>
            <a:ext cx="861900" cy="282300"/>
          </a:xfrm>
          <a:custGeom>
            <a:rect b="b" l="l" r="r" t="t"/>
            <a:pathLst>
              <a:path extrusionOk="0" h="282300" w="861900">
                <a:moveTo>
                  <a:pt x="0" y="0"/>
                </a:moveTo>
                <a:lnTo>
                  <a:pt x="861900" y="0"/>
                </a:lnTo>
                <a:lnTo>
                  <a:pt x="8619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" name="Google Shape;475;p38"/>
          <p:cNvSpPr/>
          <p:nvPr/>
        </p:nvSpPr>
        <p:spPr>
          <a:xfrm>
            <a:off x="4429500" y="2067000"/>
            <a:ext cx="542925" cy="257175"/>
          </a:xfrm>
          <a:custGeom>
            <a:rect b="b" l="l" r="r" t="t"/>
            <a:pathLst>
              <a:path extrusionOk="0" h="257175" w="542925">
                <a:moveTo>
                  <a:pt x="0" y="0"/>
                </a:moveTo>
                <a:lnTo>
                  <a:pt x="542925" y="0"/>
                </a:lnTo>
                <a:lnTo>
                  <a:pt x="5429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" name="Google Shape;476;p38"/>
          <p:cNvSpPr/>
          <p:nvPr/>
        </p:nvSpPr>
        <p:spPr>
          <a:xfrm>
            <a:off x="4429500" y="2067000"/>
            <a:ext cx="543000" cy="25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" name="Google Shape;477;p38"/>
          <p:cNvSpPr/>
          <p:nvPr/>
        </p:nvSpPr>
        <p:spPr>
          <a:xfrm>
            <a:off x="5841575" y="3022300"/>
            <a:ext cx="3021300" cy="766200"/>
          </a:xfrm>
          <a:custGeom>
            <a:rect b="b" l="l" r="r" t="t"/>
            <a:pathLst>
              <a:path extrusionOk="0" h="766200" w="3021300">
                <a:moveTo>
                  <a:pt x="0" y="0"/>
                </a:moveTo>
                <a:lnTo>
                  <a:pt x="3021300" y="0"/>
                </a:lnTo>
                <a:lnTo>
                  <a:pt x="3021300" y="766200"/>
                </a:lnTo>
                <a:lnTo>
                  <a:pt x="0" y="76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" name="Google Shape;478;p38"/>
          <p:cNvSpPr/>
          <p:nvPr/>
        </p:nvSpPr>
        <p:spPr>
          <a:xfrm>
            <a:off x="6174025" y="2610400"/>
            <a:ext cx="349800" cy="452700"/>
          </a:xfrm>
          <a:custGeom>
            <a:rect b="b" l="l" r="r" t="t"/>
            <a:pathLst>
              <a:path extrusionOk="0" h="452700" w="349800">
                <a:moveTo>
                  <a:pt x="0" y="452700"/>
                </a:moveTo>
                <a:lnTo>
                  <a:pt x="34980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" name="Google Shape;479;p38"/>
          <p:cNvSpPr/>
          <p:nvPr/>
        </p:nvSpPr>
        <p:spPr>
          <a:xfrm>
            <a:off x="6174025" y="2746067"/>
            <a:ext cx="244970" cy="317032"/>
          </a:xfrm>
          <a:custGeom>
            <a:rect b="b" l="l" r="r" t="t"/>
            <a:pathLst>
              <a:path extrusionOk="0" h="317032" w="244970">
                <a:moveTo>
                  <a:pt x="0" y="317032"/>
                </a:moveTo>
                <a:lnTo>
                  <a:pt x="244970" y="0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" name="Google Shape;480;p38"/>
          <p:cNvSpPr/>
          <p:nvPr/>
        </p:nvSpPr>
        <p:spPr>
          <a:xfrm>
            <a:off x="6381647" y="2643455"/>
            <a:ext cx="116636" cy="131470"/>
          </a:xfrm>
          <a:custGeom>
            <a:rect b="b" l="l" r="r" t="t"/>
            <a:pathLst>
              <a:path extrusionOk="0" h="131470" w="116636">
                <a:moveTo>
                  <a:pt x="74695" y="131470"/>
                </a:moveTo>
                <a:lnTo>
                  <a:pt x="0" y="73753"/>
                </a:lnTo>
                <a:lnTo>
                  <a:pt x="116636" y="0"/>
                </a:lnTo>
                <a:lnTo>
                  <a:pt x="74695" y="13147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" name="Google Shape;481;p38"/>
          <p:cNvSpPr/>
          <p:nvPr/>
        </p:nvSpPr>
        <p:spPr>
          <a:xfrm>
            <a:off x="6381647" y="2643455"/>
            <a:ext cx="116636" cy="131470"/>
          </a:xfrm>
          <a:custGeom>
            <a:rect b="b" l="l" r="r" t="t"/>
            <a:pathLst>
              <a:path extrusionOk="0" h="131470" w="116636">
                <a:moveTo>
                  <a:pt x="74695" y="131470"/>
                </a:moveTo>
                <a:lnTo>
                  <a:pt x="116636" y="0"/>
                </a:lnTo>
                <a:lnTo>
                  <a:pt x="0" y="73753"/>
                </a:lnTo>
                <a:lnTo>
                  <a:pt x="74695" y="131470"/>
                </a:lnTo>
                <a:close/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Google Shape;482;p38"/>
          <p:cNvSpPr txBox="1"/>
          <p:nvPr/>
        </p:nvSpPr>
        <p:spPr>
          <a:xfrm>
            <a:off x="73025" y="141461"/>
            <a:ext cx="105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Fully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1164361" y="141461"/>
            <a:ext cx="2304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Connected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 txBox="1"/>
          <p:nvPr/>
        </p:nvSpPr>
        <p:spPr>
          <a:xfrm>
            <a:off x="3501567" y="141461"/>
            <a:ext cx="123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Layer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 txBox="1"/>
          <p:nvPr/>
        </p:nvSpPr>
        <p:spPr>
          <a:xfrm>
            <a:off x="173437" y="2364063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 txBox="1"/>
          <p:nvPr/>
        </p:nvSpPr>
        <p:spPr>
          <a:xfrm>
            <a:off x="6171137" y="2364063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4304039" y="2783843"/>
            <a:ext cx="834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weights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8"/>
          <p:cNvSpPr txBox="1"/>
          <p:nvPr/>
        </p:nvSpPr>
        <p:spPr>
          <a:xfrm>
            <a:off x="5914600" y="3750589"/>
            <a:ext cx="2660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(a 3072-dimensional dot product)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5841575" y="3022300"/>
            <a:ext cx="3021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1 number: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85723" marR="258353" rtl="0" algn="l">
              <a:lnSpc>
                <a:spcPct val="9822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result of taking a dot product between a row of W and the input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3450588" y="2400375"/>
            <a:ext cx="250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751627" marR="0" rtl="0" algn="l">
              <a:lnSpc>
                <a:spcPct val="114444"/>
              </a:lnSpc>
              <a:spcBef>
                <a:spcPts val="103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10 x 3072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5957988" y="2400375"/>
            <a:ext cx="51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92" name="Google Shape;492;p38"/>
          <p:cNvSpPr txBox="1"/>
          <p:nvPr/>
        </p:nvSpPr>
        <p:spPr>
          <a:xfrm>
            <a:off x="6098113" y="1667850"/>
            <a:ext cx="5577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93" name="Google Shape;493;p38"/>
          <p:cNvSpPr txBox="1"/>
          <p:nvPr/>
        </p:nvSpPr>
        <p:spPr>
          <a:xfrm>
            <a:off x="6655800" y="1667850"/>
            <a:ext cx="13416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85725" marR="0" rtl="0" algn="l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activation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7997400" y="1667850"/>
            <a:ext cx="134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95" name="Google Shape;495;p38"/>
          <p:cNvSpPr txBox="1"/>
          <p:nvPr/>
        </p:nvSpPr>
        <p:spPr>
          <a:xfrm>
            <a:off x="6098113" y="2256820"/>
            <a:ext cx="491700" cy="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96" name="Google Shape;496;p38"/>
          <p:cNvSpPr txBox="1"/>
          <p:nvPr/>
        </p:nvSpPr>
        <p:spPr>
          <a:xfrm>
            <a:off x="6589812" y="2256820"/>
            <a:ext cx="66000" cy="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97" name="Google Shape;497;p38"/>
          <p:cNvSpPr txBox="1"/>
          <p:nvPr/>
        </p:nvSpPr>
        <p:spPr>
          <a:xfrm>
            <a:off x="6098113" y="2339175"/>
            <a:ext cx="352200" cy="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498" name="Google Shape;498;p38"/>
          <p:cNvSpPr txBox="1"/>
          <p:nvPr/>
        </p:nvSpPr>
        <p:spPr>
          <a:xfrm>
            <a:off x="6450450" y="2339175"/>
            <a:ext cx="139500" cy="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499" name="Google Shape;499;p38"/>
          <p:cNvSpPr txBox="1"/>
          <p:nvPr/>
        </p:nvSpPr>
        <p:spPr>
          <a:xfrm>
            <a:off x="6589812" y="2339175"/>
            <a:ext cx="1542300" cy="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500" name="Google Shape;500;p38"/>
          <p:cNvSpPr txBox="1"/>
          <p:nvPr/>
        </p:nvSpPr>
        <p:spPr>
          <a:xfrm>
            <a:off x="6098113" y="2438920"/>
            <a:ext cx="3522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501" name="Google Shape;501;p38"/>
          <p:cNvSpPr txBox="1"/>
          <p:nvPr/>
        </p:nvSpPr>
        <p:spPr>
          <a:xfrm>
            <a:off x="6450450" y="2438920"/>
            <a:ext cx="16818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502" name="Google Shape;502;p38"/>
          <p:cNvSpPr txBox="1"/>
          <p:nvPr/>
        </p:nvSpPr>
        <p:spPr>
          <a:xfrm>
            <a:off x="6098113" y="2565225"/>
            <a:ext cx="10170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3" name="Google Shape;503;p38"/>
          <p:cNvSpPr txBox="1"/>
          <p:nvPr/>
        </p:nvSpPr>
        <p:spPr>
          <a:xfrm>
            <a:off x="7115000" y="2565225"/>
            <a:ext cx="8619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50">
            <a:noAutofit/>
          </a:bodyPr>
          <a:lstStyle/>
          <a:p>
            <a:pPr indent="0" lvl="0" marL="85723" marR="0" rtl="0" algn="l">
              <a:lnSpc>
                <a:spcPct val="55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7976900" y="2565225"/>
            <a:ext cx="155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5" name="Google Shape;505;p38"/>
          <p:cNvSpPr txBox="1"/>
          <p:nvPr/>
        </p:nvSpPr>
        <p:spPr>
          <a:xfrm>
            <a:off x="100412" y="1667850"/>
            <a:ext cx="1288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6" name="Google Shape;506;p38"/>
          <p:cNvSpPr txBox="1"/>
          <p:nvPr/>
        </p:nvSpPr>
        <p:spPr>
          <a:xfrm>
            <a:off x="1388662" y="1667850"/>
            <a:ext cx="134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85725" marR="0" rtl="0" algn="l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2730262" y="1667850"/>
            <a:ext cx="372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8" name="Google Shape;508;p38"/>
          <p:cNvSpPr txBox="1"/>
          <p:nvPr/>
        </p:nvSpPr>
        <p:spPr>
          <a:xfrm>
            <a:off x="100412" y="2256820"/>
            <a:ext cx="491700" cy="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509" name="Google Shape;509;p38"/>
          <p:cNvSpPr txBox="1"/>
          <p:nvPr/>
        </p:nvSpPr>
        <p:spPr>
          <a:xfrm>
            <a:off x="592112" y="2256820"/>
            <a:ext cx="796500" cy="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510" name="Google Shape;510;p38"/>
          <p:cNvSpPr txBox="1"/>
          <p:nvPr/>
        </p:nvSpPr>
        <p:spPr>
          <a:xfrm>
            <a:off x="100412" y="2353500"/>
            <a:ext cx="288600" cy="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</p:txBody>
      </p:sp>
      <p:sp>
        <p:nvSpPr>
          <p:cNvPr id="511" name="Google Shape;511;p38"/>
          <p:cNvSpPr txBox="1"/>
          <p:nvPr/>
        </p:nvSpPr>
        <p:spPr>
          <a:xfrm>
            <a:off x="388924" y="2353500"/>
            <a:ext cx="203100" cy="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</p:txBody>
      </p:sp>
      <p:sp>
        <p:nvSpPr>
          <p:cNvPr id="512" name="Google Shape;512;p38"/>
          <p:cNvSpPr txBox="1"/>
          <p:nvPr/>
        </p:nvSpPr>
        <p:spPr>
          <a:xfrm>
            <a:off x="592112" y="2353500"/>
            <a:ext cx="2510400" cy="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</p:txBody>
      </p:sp>
      <p:sp>
        <p:nvSpPr>
          <p:cNvPr id="513" name="Google Shape;513;p38"/>
          <p:cNvSpPr txBox="1"/>
          <p:nvPr/>
        </p:nvSpPr>
        <p:spPr>
          <a:xfrm>
            <a:off x="100412" y="2438920"/>
            <a:ext cx="2886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514" name="Google Shape;514;p38"/>
          <p:cNvSpPr txBox="1"/>
          <p:nvPr/>
        </p:nvSpPr>
        <p:spPr>
          <a:xfrm>
            <a:off x="388924" y="2438920"/>
            <a:ext cx="27138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515" name="Google Shape;515;p38"/>
          <p:cNvSpPr txBox="1"/>
          <p:nvPr/>
        </p:nvSpPr>
        <p:spPr>
          <a:xfrm>
            <a:off x="100412" y="2565225"/>
            <a:ext cx="12996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6" name="Google Shape;516;p38"/>
          <p:cNvSpPr txBox="1"/>
          <p:nvPr/>
        </p:nvSpPr>
        <p:spPr>
          <a:xfrm>
            <a:off x="1400000" y="2565225"/>
            <a:ext cx="8619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50">
            <a:noAutofit/>
          </a:bodyPr>
          <a:lstStyle/>
          <a:p>
            <a:pPr indent="0" lvl="0" marL="85725" marR="0" rtl="0" algn="l">
              <a:lnSpc>
                <a:spcPct val="55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3072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2261900" y="2565225"/>
            <a:ext cx="8406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8" name="Google Shape;518;p38"/>
          <p:cNvSpPr txBox="1"/>
          <p:nvPr/>
        </p:nvSpPr>
        <p:spPr>
          <a:xfrm>
            <a:off x="751225" y="844025"/>
            <a:ext cx="7829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32x32x3 image -&gt; stretch to 3072 x 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9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25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" name="Google Shape;528;p39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" name="Google Shape;529;p39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" name="Google Shape;530;p39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" name="Google Shape;531;p39"/>
          <p:cNvSpPr/>
          <p:nvPr/>
        </p:nvSpPr>
        <p:spPr>
          <a:xfrm>
            <a:off x="1066450" y="2168990"/>
            <a:ext cx="213172" cy="1948404"/>
          </a:xfrm>
          <a:custGeom>
            <a:rect b="b" l="l" r="r" t="t"/>
            <a:pathLst>
              <a:path extrusionOk="0" h="1948404" w="213172">
                <a:moveTo>
                  <a:pt x="0" y="0"/>
                </a:moveTo>
                <a:lnTo>
                  <a:pt x="213172" y="0"/>
                </a:lnTo>
                <a:lnTo>
                  <a:pt x="213172" y="1948404"/>
                </a:lnTo>
                <a:lnTo>
                  <a:pt x="0" y="1948404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" name="Google Shape;532;p39"/>
          <p:cNvSpPr/>
          <p:nvPr/>
        </p:nvSpPr>
        <p:spPr>
          <a:xfrm>
            <a:off x="1279622" y="1425762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" name="Google Shape;533;p39"/>
          <p:cNvSpPr/>
          <p:nvPr/>
        </p:nvSpPr>
        <p:spPr>
          <a:xfrm>
            <a:off x="1066450" y="1425762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" name="Google Shape;534;p39"/>
          <p:cNvSpPr/>
          <p:nvPr/>
        </p:nvSpPr>
        <p:spPr>
          <a:xfrm>
            <a:off x="1066450" y="1425762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" name="Google Shape;535;p39"/>
          <p:cNvSpPr/>
          <p:nvPr/>
        </p:nvSpPr>
        <p:spPr>
          <a:xfrm>
            <a:off x="1066450" y="1425762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" name="Google Shape;536;p39"/>
          <p:cNvSpPr/>
          <p:nvPr/>
        </p:nvSpPr>
        <p:spPr>
          <a:xfrm>
            <a:off x="1066450" y="1425762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" name="Google Shape;537;p39"/>
          <p:cNvSpPr/>
          <p:nvPr/>
        </p:nvSpPr>
        <p:spPr>
          <a:xfrm>
            <a:off x="1279622" y="2168990"/>
            <a:ext cx="0" cy="1948404"/>
          </a:xfrm>
          <a:custGeom>
            <a:rect b="b" l="l" r="r" t="t"/>
            <a:pathLst>
              <a:path extrusionOk="0" h="1948404" w="120000">
                <a:moveTo>
                  <a:pt x="0" y="19484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" name="Google Shape;538;p39"/>
          <p:cNvSpPr/>
          <p:nvPr/>
        </p:nvSpPr>
        <p:spPr>
          <a:xfrm>
            <a:off x="1602875" y="3725762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" name="Google Shape;539;p39"/>
          <p:cNvSpPr/>
          <p:nvPr/>
        </p:nvSpPr>
        <p:spPr>
          <a:xfrm>
            <a:off x="2022850" y="2184487"/>
            <a:ext cx="491700" cy="282300"/>
          </a:xfrm>
          <a:custGeom>
            <a:rect b="b" l="l" r="r" t="t"/>
            <a:pathLst>
              <a:path extrusionOk="0" h="282300" w="491700">
                <a:moveTo>
                  <a:pt x="0" y="0"/>
                </a:moveTo>
                <a:lnTo>
                  <a:pt x="491700" y="0"/>
                </a:lnTo>
                <a:lnTo>
                  <a:pt x="4917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" name="Google Shape;540;p39"/>
          <p:cNvSpPr/>
          <p:nvPr/>
        </p:nvSpPr>
        <p:spPr>
          <a:xfrm>
            <a:off x="1008462" y="4117395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" name="Google Shape;541;p39"/>
          <p:cNvSpPr/>
          <p:nvPr/>
        </p:nvSpPr>
        <p:spPr>
          <a:xfrm>
            <a:off x="2018375" y="3683300"/>
            <a:ext cx="2016900" cy="128400"/>
          </a:xfrm>
          <a:custGeom>
            <a:rect b="b" l="l" r="r" t="t"/>
            <a:pathLst>
              <a:path extrusionOk="0" h="128400" w="2016900">
                <a:moveTo>
                  <a:pt x="0" y="0"/>
                </a:moveTo>
                <a:lnTo>
                  <a:pt x="2016900" y="0"/>
                </a:lnTo>
                <a:lnTo>
                  <a:pt x="2016900" y="128400"/>
                </a:lnTo>
                <a:lnTo>
                  <a:pt x="0" y="128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" name="Google Shape;542;p39"/>
          <p:cNvSpPr/>
          <p:nvPr/>
        </p:nvSpPr>
        <p:spPr>
          <a:xfrm>
            <a:off x="2438350" y="2167873"/>
            <a:ext cx="2016900" cy="128400"/>
          </a:xfrm>
          <a:custGeom>
            <a:rect b="b" l="l" r="r" t="t"/>
            <a:pathLst>
              <a:path extrusionOk="0" h="128400" w="2016900">
                <a:moveTo>
                  <a:pt x="0" y="0"/>
                </a:moveTo>
                <a:lnTo>
                  <a:pt x="2016900" y="0"/>
                </a:lnTo>
                <a:lnTo>
                  <a:pt x="2016900" y="128400"/>
                </a:lnTo>
                <a:lnTo>
                  <a:pt x="0" y="128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" name="Google Shape;543;p39"/>
          <p:cNvSpPr/>
          <p:nvPr/>
        </p:nvSpPr>
        <p:spPr>
          <a:xfrm>
            <a:off x="1305400" y="4103741"/>
            <a:ext cx="4407300" cy="128400"/>
          </a:xfrm>
          <a:custGeom>
            <a:rect b="b" l="l" r="r" t="t"/>
            <a:pathLst>
              <a:path extrusionOk="0" h="128400" w="4407300">
                <a:moveTo>
                  <a:pt x="0" y="0"/>
                </a:moveTo>
                <a:lnTo>
                  <a:pt x="4407300" y="0"/>
                </a:lnTo>
                <a:lnTo>
                  <a:pt x="4407300" y="128400"/>
                </a:lnTo>
                <a:lnTo>
                  <a:pt x="0" y="128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" name="Google Shape;544;p39"/>
          <p:cNvSpPr/>
          <p:nvPr/>
        </p:nvSpPr>
        <p:spPr>
          <a:xfrm>
            <a:off x="0" y="0"/>
            <a:ext cx="7701900" cy="657000"/>
          </a:xfrm>
          <a:custGeom>
            <a:rect b="b" l="l" r="r" t="t"/>
            <a:pathLst>
              <a:path extrusionOk="0" h="657000" w="7701900">
                <a:moveTo>
                  <a:pt x="0" y="0"/>
                </a:moveTo>
                <a:lnTo>
                  <a:pt x="7701900" y="0"/>
                </a:lnTo>
                <a:lnTo>
                  <a:pt x="7701900" y="657000"/>
                </a:lnTo>
                <a:lnTo>
                  <a:pt x="0" y="65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" name="Google Shape;545;p39"/>
          <p:cNvSpPr/>
          <p:nvPr/>
        </p:nvSpPr>
        <p:spPr>
          <a:xfrm>
            <a:off x="751225" y="844025"/>
            <a:ext cx="6798300" cy="474300"/>
          </a:xfrm>
          <a:custGeom>
            <a:rect b="b" l="l" r="r" t="t"/>
            <a:pathLst>
              <a:path extrusionOk="0" h="474300" w="6798300">
                <a:moveTo>
                  <a:pt x="0" y="0"/>
                </a:moveTo>
                <a:lnTo>
                  <a:pt x="6798300" y="0"/>
                </a:lnTo>
                <a:lnTo>
                  <a:pt x="6798300" y="474300"/>
                </a:lnTo>
                <a:lnTo>
                  <a:pt x="0" y="47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" name="Google Shape;546;p39"/>
          <p:cNvSpPr txBox="1"/>
          <p:nvPr/>
        </p:nvSpPr>
        <p:spPr>
          <a:xfrm>
            <a:off x="73025" y="141461"/>
            <a:ext cx="2507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Convolution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 txBox="1"/>
          <p:nvPr/>
        </p:nvSpPr>
        <p:spPr>
          <a:xfrm>
            <a:off x="2613228" y="141461"/>
            <a:ext cx="123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Layer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9"/>
          <p:cNvSpPr txBox="1"/>
          <p:nvPr/>
        </p:nvSpPr>
        <p:spPr>
          <a:xfrm>
            <a:off x="1378425" y="4167934"/>
            <a:ext cx="631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depth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9"/>
          <p:cNvSpPr txBox="1"/>
          <p:nvPr/>
        </p:nvSpPr>
        <p:spPr>
          <a:xfrm>
            <a:off x="1081487" y="4224638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1602875" y="3683300"/>
            <a:ext cx="415500" cy="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" name="Google Shape;551;p39"/>
          <p:cNvSpPr txBox="1"/>
          <p:nvPr/>
        </p:nvSpPr>
        <p:spPr>
          <a:xfrm>
            <a:off x="2018375" y="3683300"/>
            <a:ext cx="2016900" cy="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" name="Google Shape;552;p39"/>
          <p:cNvSpPr txBox="1"/>
          <p:nvPr/>
        </p:nvSpPr>
        <p:spPr>
          <a:xfrm>
            <a:off x="1602875" y="3725762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3" name="Google Shape;553;p39"/>
          <p:cNvSpPr txBox="1"/>
          <p:nvPr/>
        </p:nvSpPr>
        <p:spPr>
          <a:xfrm>
            <a:off x="2018375" y="3725762"/>
            <a:ext cx="762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</p:txBody>
      </p:sp>
      <p:sp>
        <p:nvSpPr>
          <p:cNvPr id="554" name="Google Shape;554;p39"/>
          <p:cNvSpPr txBox="1"/>
          <p:nvPr/>
        </p:nvSpPr>
        <p:spPr>
          <a:xfrm>
            <a:off x="2094575" y="3725762"/>
            <a:ext cx="1940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</p:txBody>
      </p:sp>
      <p:sp>
        <p:nvSpPr>
          <p:cNvPr id="555" name="Google Shape;555;p39"/>
          <p:cNvSpPr txBox="1"/>
          <p:nvPr/>
        </p:nvSpPr>
        <p:spPr>
          <a:xfrm>
            <a:off x="2022850" y="2167873"/>
            <a:ext cx="4917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6" name="Google Shape;556;p39"/>
          <p:cNvSpPr txBox="1"/>
          <p:nvPr/>
        </p:nvSpPr>
        <p:spPr>
          <a:xfrm>
            <a:off x="2438350" y="2167873"/>
            <a:ext cx="762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7" name="Google Shape;557;p39"/>
          <p:cNvSpPr txBox="1"/>
          <p:nvPr/>
        </p:nvSpPr>
        <p:spPr>
          <a:xfrm>
            <a:off x="2514550" y="2167873"/>
            <a:ext cx="19407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8" name="Google Shape;558;p39"/>
          <p:cNvSpPr txBox="1"/>
          <p:nvPr/>
        </p:nvSpPr>
        <p:spPr>
          <a:xfrm>
            <a:off x="1008462" y="2168990"/>
            <a:ext cx="579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9" name="Google Shape;559;p39"/>
          <p:cNvSpPr txBox="1"/>
          <p:nvPr/>
        </p:nvSpPr>
        <p:spPr>
          <a:xfrm>
            <a:off x="1066450" y="2168990"/>
            <a:ext cx="2133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0" name="Google Shape;560;p39"/>
          <p:cNvSpPr txBox="1"/>
          <p:nvPr/>
        </p:nvSpPr>
        <p:spPr>
          <a:xfrm>
            <a:off x="1279622" y="2168990"/>
            <a:ext cx="44331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828951" marR="0" rtl="0" algn="l">
              <a:lnSpc>
                <a:spcPct val="766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  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08978" marR="0" rtl="0" algn="l">
              <a:lnSpc>
                <a:spcPct val="76629"/>
              </a:lnSpc>
              <a:spcBef>
                <a:spcPts val="9862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  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9"/>
          <p:cNvSpPr txBox="1"/>
          <p:nvPr/>
        </p:nvSpPr>
        <p:spPr>
          <a:xfrm>
            <a:off x="1008462" y="4103741"/>
            <a:ext cx="2712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2" name="Google Shape;562;p39"/>
          <p:cNvSpPr txBox="1"/>
          <p:nvPr/>
        </p:nvSpPr>
        <p:spPr>
          <a:xfrm>
            <a:off x="1279622" y="4103741"/>
            <a:ext cx="2205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3" name="Google Shape;563;p39"/>
          <p:cNvSpPr txBox="1"/>
          <p:nvPr/>
        </p:nvSpPr>
        <p:spPr>
          <a:xfrm>
            <a:off x="1500162" y="4103741"/>
            <a:ext cx="42126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4" name="Google Shape;564;p39"/>
          <p:cNvSpPr txBox="1"/>
          <p:nvPr/>
        </p:nvSpPr>
        <p:spPr>
          <a:xfrm>
            <a:off x="1008462" y="4232141"/>
            <a:ext cx="491700" cy="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565" name="Google Shape;565;p39"/>
          <p:cNvSpPr txBox="1"/>
          <p:nvPr/>
        </p:nvSpPr>
        <p:spPr>
          <a:xfrm>
            <a:off x="1500162" y="4232141"/>
            <a:ext cx="4212600" cy="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566" name="Google Shape;566;p39"/>
          <p:cNvSpPr txBox="1"/>
          <p:nvPr/>
        </p:nvSpPr>
        <p:spPr>
          <a:xfrm>
            <a:off x="751225" y="844025"/>
            <a:ext cx="6798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32x32x3 image -&gt; preserve spatial structure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0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0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26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0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" name="Google Shape;576;p40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" name="Google Shape;577;p40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" name="Google Shape;578;p40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" name="Google Shape;579;p40"/>
          <p:cNvSpPr/>
          <p:nvPr/>
        </p:nvSpPr>
        <p:spPr>
          <a:xfrm>
            <a:off x="1066450" y="2168990"/>
            <a:ext cx="213172" cy="1948404"/>
          </a:xfrm>
          <a:custGeom>
            <a:rect b="b" l="l" r="r" t="t"/>
            <a:pathLst>
              <a:path extrusionOk="0" h="1948404" w="213172">
                <a:moveTo>
                  <a:pt x="0" y="0"/>
                </a:moveTo>
                <a:lnTo>
                  <a:pt x="213172" y="0"/>
                </a:lnTo>
                <a:lnTo>
                  <a:pt x="213172" y="1948404"/>
                </a:lnTo>
                <a:lnTo>
                  <a:pt x="0" y="1948404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" name="Google Shape;580;p40"/>
          <p:cNvSpPr/>
          <p:nvPr/>
        </p:nvSpPr>
        <p:spPr>
          <a:xfrm>
            <a:off x="1279622" y="1425762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" name="Google Shape;581;p40"/>
          <p:cNvSpPr/>
          <p:nvPr/>
        </p:nvSpPr>
        <p:spPr>
          <a:xfrm>
            <a:off x="1066450" y="1425762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" name="Google Shape;582;p40"/>
          <p:cNvSpPr/>
          <p:nvPr/>
        </p:nvSpPr>
        <p:spPr>
          <a:xfrm>
            <a:off x="1066450" y="1425762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" name="Google Shape;583;p40"/>
          <p:cNvSpPr/>
          <p:nvPr/>
        </p:nvSpPr>
        <p:spPr>
          <a:xfrm>
            <a:off x="1066450" y="1425762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" name="Google Shape;584;p40"/>
          <p:cNvSpPr/>
          <p:nvPr/>
        </p:nvSpPr>
        <p:spPr>
          <a:xfrm>
            <a:off x="1066450" y="1425762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0"/>
          <p:cNvSpPr/>
          <p:nvPr/>
        </p:nvSpPr>
        <p:spPr>
          <a:xfrm>
            <a:off x="1279622" y="2168990"/>
            <a:ext cx="0" cy="1948404"/>
          </a:xfrm>
          <a:custGeom>
            <a:rect b="b" l="l" r="r" t="t"/>
            <a:pathLst>
              <a:path extrusionOk="0" h="1948404" w="120000">
                <a:moveTo>
                  <a:pt x="0" y="19484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40"/>
          <p:cNvSpPr/>
          <p:nvPr/>
        </p:nvSpPr>
        <p:spPr>
          <a:xfrm>
            <a:off x="1602875" y="3725762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" name="Google Shape;587;p40"/>
          <p:cNvSpPr/>
          <p:nvPr/>
        </p:nvSpPr>
        <p:spPr>
          <a:xfrm>
            <a:off x="2022850" y="2184487"/>
            <a:ext cx="491700" cy="282300"/>
          </a:xfrm>
          <a:custGeom>
            <a:rect b="b" l="l" r="r" t="t"/>
            <a:pathLst>
              <a:path extrusionOk="0" h="282300" w="491700">
                <a:moveTo>
                  <a:pt x="0" y="0"/>
                </a:moveTo>
                <a:lnTo>
                  <a:pt x="491700" y="0"/>
                </a:lnTo>
                <a:lnTo>
                  <a:pt x="4917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" name="Google Shape;588;p40"/>
          <p:cNvSpPr/>
          <p:nvPr/>
        </p:nvSpPr>
        <p:spPr>
          <a:xfrm>
            <a:off x="1008462" y="4117395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" name="Google Shape;589;p40"/>
          <p:cNvSpPr/>
          <p:nvPr/>
        </p:nvSpPr>
        <p:spPr>
          <a:xfrm>
            <a:off x="0" y="0"/>
            <a:ext cx="7701900" cy="657000"/>
          </a:xfrm>
          <a:custGeom>
            <a:rect b="b" l="l" r="r" t="t"/>
            <a:pathLst>
              <a:path extrusionOk="0" h="657000" w="7701900">
                <a:moveTo>
                  <a:pt x="0" y="0"/>
                </a:moveTo>
                <a:lnTo>
                  <a:pt x="7701900" y="0"/>
                </a:lnTo>
                <a:lnTo>
                  <a:pt x="7701900" y="657000"/>
                </a:lnTo>
                <a:lnTo>
                  <a:pt x="0" y="65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" name="Google Shape;590;p40"/>
          <p:cNvSpPr/>
          <p:nvPr/>
        </p:nvSpPr>
        <p:spPr>
          <a:xfrm>
            <a:off x="4145900" y="2455435"/>
            <a:ext cx="131602" cy="663202"/>
          </a:xfrm>
          <a:custGeom>
            <a:rect b="b" l="l" r="r" t="t"/>
            <a:pathLst>
              <a:path extrusionOk="0" h="663202" w="131602">
                <a:moveTo>
                  <a:pt x="0" y="0"/>
                </a:moveTo>
                <a:lnTo>
                  <a:pt x="131602" y="0"/>
                </a:lnTo>
                <a:lnTo>
                  <a:pt x="131602" y="663202"/>
                </a:lnTo>
                <a:lnTo>
                  <a:pt x="0" y="663202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" name="Google Shape;591;p40"/>
          <p:cNvSpPr/>
          <p:nvPr/>
        </p:nvSpPr>
        <p:spPr>
          <a:xfrm>
            <a:off x="4277502" y="2304737"/>
            <a:ext cx="150697" cy="813900"/>
          </a:xfrm>
          <a:custGeom>
            <a:rect b="b" l="l" r="r" t="t"/>
            <a:pathLst>
              <a:path extrusionOk="0" h="813900" w="150697">
                <a:moveTo>
                  <a:pt x="0" y="150697"/>
                </a:moveTo>
                <a:lnTo>
                  <a:pt x="150697" y="0"/>
                </a:lnTo>
                <a:lnTo>
                  <a:pt x="150697" y="663202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solidFill>
            <a:srgbClr val="A0AE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" name="Google Shape;592;p40"/>
          <p:cNvSpPr/>
          <p:nvPr/>
        </p:nvSpPr>
        <p:spPr>
          <a:xfrm>
            <a:off x="4145900" y="2304737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131602" y="150697"/>
                </a:lnTo>
                <a:lnTo>
                  <a:pt x="0" y="150697"/>
                </a:lnTo>
                <a:close/>
              </a:path>
            </a:pathLst>
          </a:custGeom>
          <a:solidFill>
            <a:srgbClr val="D3E1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40"/>
          <p:cNvSpPr/>
          <p:nvPr/>
        </p:nvSpPr>
        <p:spPr>
          <a:xfrm>
            <a:off x="4145900" y="2304737"/>
            <a:ext cx="282300" cy="813900"/>
          </a:xfrm>
          <a:custGeom>
            <a:rect b="b" l="l" r="r" t="t"/>
            <a:pathLst>
              <a:path extrusionOk="0" h="813900" w="282300">
                <a:moveTo>
                  <a:pt x="282300" y="0"/>
                </a:moveTo>
                <a:lnTo>
                  <a:pt x="0" y="150697"/>
                </a:lnTo>
                <a:lnTo>
                  <a:pt x="150697" y="0"/>
                </a:lnTo>
                <a:lnTo>
                  <a:pt x="282300" y="0"/>
                </a:lnTo>
                <a:close/>
              </a:path>
              <a:path extrusionOk="0" h="813900" w="282300">
                <a:moveTo>
                  <a:pt x="131602" y="813900"/>
                </a:moveTo>
                <a:lnTo>
                  <a:pt x="0" y="813900"/>
                </a:lnTo>
                <a:lnTo>
                  <a:pt x="0" y="150697"/>
                </a:lnTo>
                <a:lnTo>
                  <a:pt x="131602" y="150697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4" name="Google Shape;594;p40"/>
          <p:cNvSpPr/>
          <p:nvPr/>
        </p:nvSpPr>
        <p:spPr>
          <a:xfrm>
            <a:off x="4145900" y="2304737"/>
            <a:ext cx="282300" cy="813900"/>
          </a:xfrm>
          <a:custGeom>
            <a:rect b="b" l="l" r="r" t="t"/>
            <a:pathLst>
              <a:path extrusionOk="0" h="813900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5" name="Google Shape;595;p40"/>
          <p:cNvSpPr/>
          <p:nvPr/>
        </p:nvSpPr>
        <p:spPr>
          <a:xfrm>
            <a:off x="4145900" y="2304737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31602" y="150697"/>
                </a:lnTo>
                <a:lnTo>
                  <a:pt x="2823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6" name="Google Shape;596;p40"/>
          <p:cNvSpPr/>
          <p:nvPr/>
        </p:nvSpPr>
        <p:spPr>
          <a:xfrm>
            <a:off x="4277502" y="2455435"/>
            <a:ext cx="0" cy="663202"/>
          </a:xfrm>
          <a:custGeom>
            <a:rect b="b" l="l" r="r" t="t"/>
            <a:pathLst>
              <a:path extrusionOk="0" h="663202" w="120000">
                <a:moveTo>
                  <a:pt x="0" y="0"/>
                </a:moveTo>
                <a:lnTo>
                  <a:pt x="0" y="66320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" name="Google Shape;597;p40"/>
          <p:cNvSpPr/>
          <p:nvPr/>
        </p:nvSpPr>
        <p:spPr>
          <a:xfrm>
            <a:off x="751225" y="844012"/>
            <a:ext cx="3350100" cy="474300"/>
          </a:xfrm>
          <a:custGeom>
            <a:rect b="b" l="l" r="r" t="t"/>
            <a:pathLst>
              <a:path extrusionOk="0" h="474300" w="3350100">
                <a:moveTo>
                  <a:pt x="0" y="0"/>
                </a:moveTo>
                <a:lnTo>
                  <a:pt x="3350100" y="0"/>
                </a:lnTo>
                <a:lnTo>
                  <a:pt x="3350100" y="474300"/>
                </a:lnTo>
                <a:lnTo>
                  <a:pt x="0" y="47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" name="Google Shape;598;p40"/>
          <p:cNvSpPr/>
          <p:nvPr/>
        </p:nvSpPr>
        <p:spPr>
          <a:xfrm>
            <a:off x="5197800" y="2659450"/>
            <a:ext cx="3946200" cy="759900"/>
          </a:xfrm>
          <a:custGeom>
            <a:rect b="b" l="l" r="r" t="t"/>
            <a:pathLst>
              <a:path extrusionOk="0" h="759900" w="3946200">
                <a:moveTo>
                  <a:pt x="3946199" y="0"/>
                </a:moveTo>
                <a:lnTo>
                  <a:pt x="0" y="0"/>
                </a:lnTo>
                <a:lnTo>
                  <a:pt x="0" y="759900"/>
                </a:lnTo>
                <a:lnTo>
                  <a:pt x="3946199" y="759900"/>
                </a:lnTo>
                <a:lnTo>
                  <a:pt x="39461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40"/>
          <p:cNvSpPr txBox="1"/>
          <p:nvPr/>
        </p:nvSpPr>
        <p:spPr>
          <a:xfrm>
            <a:off x="73025" y="141461"/>
            <a:ext cx="2507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Convolution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2613228" y="141461"/>
            <a:ext cx="123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Layer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3993125" y="1743736"/>
            <a:ext cx="210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5x5x3 filter 	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5270825" y="2766693"/>
            <a:ext cx="35004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Convolve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the filter with the image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744" rtl="0" algn="l">
              <a:lnSpc>
                <a:spcPct val="114944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i.e. “slide over the image spatially,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744" rtl="0" algn="l">
              <a:lnSpc>
                <a:spcPct val="114944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computing dot products”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1081487" y="4224638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0"/>
          <p:cNvSpPr txBox="1"/>
          <p:nvPr/>
        </p:nvSpPr>
        <p:spPr>
          <a:xfrm>
            <a:off x="1602875" y="3725762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0"/>
          <p:cNvSpPr txBox="1"/>
          <p:nvPr/>
        </p:nvSpPr>
        <p:spPr>
          <a:xfrm>
            <a:off x="4145900" y="2455435"/>
            <a:ext cx="131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06" name="Google Shape;606;p40"/>
          <p:cNvSpPr txBox="1"/>
          <p:nvPr/>
        </p:nvSpPr>
        <p:spPr>
          <a:xfrm>
            <a:off x="2022850" y="2184487"/>
            <a:ext cx="49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5925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0"/>
          <p:cNvSpPr txBox="1"/>
          <p:nvPr/>
        </p:nvSpPr>
        <p:spPr>
          <a:xfrm>
            <a:off x="1008462" y="2168990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08" name="Google Shape;608;p40"/>
          <p:cNvSpPr txBox="1"/>
          <p:nvPr/>
        </p:nvSpPr>
        <p:spPr>
          <a:xfrm>
            <a:off x="1066450" y="2168990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09" name="Google Shape;609;p40"/>
          <p:cNvSpPr txBox="1"/>
          <p:nvPr/>
        </p:nvSpPr>
        <p:spPr>
          <a:xfrm>
            <a:off x="1279622" y="2168990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0" name="Google Shape;610;p40"/>
          <p:cNvSpPr txBox="1"/>
          <p:nvPr/>
        </p:nvSpPr>
        <p:spPr>
          <a:xfrm>
            <a:off x="1008462" y="4117395"/>
            <a:ext cx="49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1" name="Google Shape;611;p40"/>
          <p:cNvSpPr txBox="1"/>
          <p:nvPr/>
        </p:nvSpPr>
        <p:spPr>
          <a:xfrm>
            <a:off x="751225" y="844012"/>
            <a:ext cx="33501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32x32x3 image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1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1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27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1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1" name="Google Shape;621;p41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2" name="Google Shape;622;p41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3" name="Google Shape;623;p41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4" name="Google Shape;624;p41"/>
          <p:cNvSpPr/>
          <p:nvPr/>
        </p:nvSpPr>
        <p:spPr>
          <a:xfrm>
            <a:off x="1066450" y="2168990"/>
            <a:ext cx="213172" cy="1948404"/>
          </a:xfrm>
          <a:custGeom>
            <a:rect b="b" l="l" r="r" t="t"/>
            <a:pathLst>
              <a:path extrusionOk="0" h="1948404" w="213172">
                <a:moveTo>
                  <a:pt x="0" y="0"/>
                </a:moveTo>
                <a:lnTo>
                  <a:pt x="213172" y="0"/>
                </a:lnTo>
                <a:lnTo>
                  <a:pt x="213172" y="1948404"/>
                </a:lnTo>
                <a:lnTo>
                  <a:pt x="0" y="1948404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5" name="Google Shape;625;p41"/>
          <p:cNvSpPr/>
          <p:nvPr/>
        </p:nvSpPr>
        <p:spPr>
          <a:xfrm>
            <a:off x="1279622" y="1425762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6" name="Google Shape;626;p41"/>
          <p:cNvSpPr/>
          <p:nvPr/>
        </p:nvSpPr>
        <p:spPr>
          <a:xfrm>
            <a:off x="1066450" y="1425762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7" name="Google Shape;627;p41"/>
          <p:cNvSpPr/>
          <p:nvPr/>
        </p:nvSpPr>
        <p:spPr>
          <a:xfrm>
            <a:off x="1066450" y="1425762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8" name="Google Shape;628;p41"/>
          <p:cNvSpPr/>
          <p:nvPr/>
        </p:nvSpPr>
        <p:spPr>
          <a:xfrm>
            <a:off x="1066450" y="1425762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9" name="Google Shape;629;p41"/>
          <p:cNvSpPr/>
          <p:nvPr/>
        </p:nvSpPr>
        <p:spPr>
          <a:xfrm>
            <a:off x="1066450" y="1425762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0" name="Google Shape;630;p41"/>
          <p:cNvSpPr/>
          <p:nvPr/>
        </p:nvSpPr>
        <p:spPr>
          <a:xfrm>
            <a:off x="1279622" y="2168990"/>
            <a:ext cx="0" cy="1948404"/>
          </a:xfrm>
          <a:custGeom>
            <a:rect b="b" l="l" r="r" t="t"/>
            <a:pathLst>
              <a:path extrusionOk="0" h="1948404" w="120000">
                <a:moveTo>
                  <a:pt x="0" y="19484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1" name="Google Shape;631;p41"/>
          <p:cNvSpPr/>
          <p:nvPr/>
        </p:nvSpPr>
        <p:spPr>
          <a:xfrm>
            <a:off x="1602875" y="3725762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2" name="Google Shape;632;p41"/>
          <p:cNvSpPr/>
          <p:nvPr/>
        </p:nvSpPr>
        <p:spPr>
          <a:xfrm>
            <a:off x="2022850" y="2184487"/>
            <a:ext cx="491700" cy="282300"/>
          </a:xfrm>
          <a:custGeom>
            <a:rect b="b" l="l" r="r" t="t"/>
            <a:pathLst>
              <a:path extrusionOk="0" h="282300" w="491700">
                <a:moveTo>
                  <a:pt x="0" y="0"/>
                </a:moveTo>
                <a:lnTo>
                  <a:pt x="491700" y="0"/>
                </a:lnTo>
                <a:lnTo>
                  <a:pt x="4917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3" name="Google Shape;633;p41"/>
          <p:cNvSpPr/>
          <p:nvPr/>
        </p:nvSpPr>
        <p:spPr>
          <a:xfrm>
            <a:off x="1008462" y="4117395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4" name="Google Shape;634;p41"/>
          <p:cNvSpPr/>
          <p:nvPr/>
        </p:nvSpPr>
        <p:spPr>
          <a:xfrm>
            <a:off x="0" y="0"/>
            <a:ext cx="7701900" cy="657000"/>
          </a:xfrm>
          <a:custGeom>
            <a:rect b="b" l="l" r="r" t="t"/>
            <a:pathLst>
              <a:path extrusionOk="0" h="657000" w="7701900">
                <a:moveTo>
                  <a:pt x="0" y="0"/>
                </a:moveTo>
                <a:lnTo>
                  <a:pt x="7701900" y="0"/>
                </a:lnTo>
                <a:lnTo>
                  <a:pt x="7701900" y="657000"/>
                </a:lnTo>
                <a:lnTo>
                  <a:pt x="0" y="65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5" name="Google Shape;635;p41"/>
          <p:cNvSpPr/>
          <p:nvPr/>
        </p:nvSpPr>
        <p:spPr>
          <a:xfrm>
            <a:off x="4963525" y="276000"/>
            <a:ext cx="3283500" cy="585000"/>
          </a:xfrm>
          <a:custGeom>
            <a:rect b="b" l="l" r="r" t="t"/>
            <a:pathLst>
              <a:path extrusionOk="0" h="585000" w="3283500">
                <a:moveTo>
                  <a:pt x="0" y="0"/>
                </a:moveTo>
                <a:lnTo>
                  <a:pt x="3283500" y="0"/>
                </a:lnTo>
                <a:lnTo>
                  <a:pt x="3283500" y="585000"/>
                </a:lnTo>
                <a:lnTo>
                  <a:pt x="0" y="585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6" name="Google Shape;636;p41"/>
          <p:cNvSpPr/>
          <p:nvPr/>
        </p:nvSpPr>
        <p:spPr>
          <a:xfrm>
            <a:off x="4145900" y="2455435"/>
            <a:ext cx="131602" cy="663202"/>
          </a:xfrm>
          <a:custGeom>
            <a:rect b="b" l="l" r="r" t="t"/>
            <a:pathLst>
              <a:path extrusionOk="0" h="663202" w="131602">
                <a:moveTo>
                  <a:pt x="0" y="0"/>
                </a:moveTo>
                <a:lnTo>
                  <a:pt x="131602" y="0"/>
                </a:lnTo>
                <a:lnTo>
                  <a:pt x="131602" y="663202"/>
                </a:lnTo>
                <a:lnTo>
                  <a:pt x="0" y="663202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7" name="Google Shape;637;p41"/>
          <p:cNvSpPr/>
          <p:nvPr/>
        </p:nvSpPr>
        <p:spPr>
          <a:xfrm>
            <a:off x="4277502" y="2304737"/>
            <a:ext cx="150697" cy="813900"/>
          </a:xfrm>
          <a:custGeom>
            <a:rect b="b" l="l" r="r" t="t"/>
            <a:pathLst>
              <a:path extrusionOk="0" h="813900" w="150697">
                <a:moveTo>
                  <a:pt x="0" y="150697"/>
                </a:moveTo>
                <a:lnTo>
                  <a:pt x="150697" y="0"/>
                </a:lnTo>
                <a:lnTo>
                  <a:pt x="150697" y="663202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solidFill>
            <a:srgbClr val="A0AE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8" name="Google Shape;638;p41"/>
          <p:cNvSpPr/>
          <p:nvPr/>
        </p:nvSpPr>
        <p:spPr>
          <a:xfrm>
            <a:off x="4145900" y="2304737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131602" y="150697"/>
                </a:lnTo>
                <a:lnTo>
                  <a:pt x="0" y="150697"/>
                </a:lnTo>
                <a:close/>
              </a:path>
            </a:pathLst>
          </a:custGeom>
          <a:solidFill>
            <a:srgbClr val="D3E1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9" name="Google Shape;639;p41"/>
          <p:cNvSpPr/>
          <p:nvPr/>
        </p:nvSpPr>
        <p:spPr>
          <a:xfrm>
            <a:off x="4145900" y="2304737"/>
            <a:ext cx="282300" cy="813900"/>
          </a:xfrm>
          <a:custGeom>
            <a:rect b="b" l="l" r="r" t="t"/>
            <a:pathLst>
              <a:path extrusionOk="0" h="813900" w="282300">
                <a:moveTo>
                  <a:pt x="282300" y="0"/>
                </a:moveTo>
                <a:lnTo>
                  <a:pt x="0" y="150697"/>
                </a:lnTo>
                <a:lnTo>
                  <a:pt x="150697" y="0"/>
                </a:lnTo>
                <a:lnTo>
                  <a:pt x="282300" y="0"/>
                </a:lnTo>
                <a:close/>
              </a:path>
              <a:path extrusionOk="0" h="813900" w="282300">
                <a:moveTo>
                  <a:pt x="131602" y="813900"/>
                </a:moveTo>
                <a:lnTo>
                  <a:pt x="0" y="813900"/>
                </a:lnTo>
                <a:lnTo>
                  <a:pt x="0" y="150697"/>
                </a:lnTo>
                <a:lnTo>
                  <a:pt x="131602" y="150697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0" name="Google Shape;640;p41"/>
          <p:cNvSpPr/>
          <p:nvPr/>
        </p:nvSpPr>
        <p:spPr>
          <a:xfrm>
            <a:off x="4145900" y="2304737"/>
            <a:ext cx="282300" cy="813900"/>
          </a:xfrm>
          <a:custGeom>
            <a:rect b="b" l="l" r="r" t="t"/>
            <a:pathLst>
              <a:path extrusionOk="0" h="813900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1" name="Google Shape;641;p41"/>
          <p:cNvSpPr/>
          <p:nvPr/>
        </p:nvSpPr>
        <p:spPr>
          <a:xfrm>
            <a:off x="4145900" y="2304737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31602" y="150697"/>
                </a:lnTo>
                <a:lnTo>
                  <a:pt x="2823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2" name="Google Shape;642;p41"/>
          <p:cNvSpPr/>
          <p:nvPr/>
        </p:nvSpPr>
        <p:spPr>
          <a:xfrm>
            <a:off x="4277502" y="2455435"/>
            <a:ext cx="0" cy="663202"/>
          </a:xfrm>
          <a:custGeom>
            <a:rect b="b" l="l" r="r" t="t"/>
            <a:pathLst>
              <a:path extrusionOk="0" h="663202" w="120000">
                <a:moveTo>
                  <a:pt x="0" y="0"/>
                </a:moveTo>
                <a:lnTo>
                  <a:pt x="0" y="66320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3" name="Google Shape;643;p41"/>
          <p:cNvSpPr/>
          <p:nvPr/>
        </p:nvSpPr>
        <p:spPr>
          <a:xfrm>
            <a:off x="3920100" y="1625087"/>
            <a:ext cx="2115600" cy="352200"/>
          </a:xfrm>
          <a:custGeom>
            <a:rect b="b" l="l" r="r" t="t"/>
            <a:pathLst>
              <a:path extrusionOk="0" h="352200" w="2115600">
                <a:moveTo>
                  <a:pt x="0" y="0"/>
                </a:moveTo>
                <a:lnTo>
                  <a:pt x="2115600" y="0"/>
                </a:lnTo>
                <a:lnTo>
                  <a:pt x="2115600" y="352200"/>
                </a:lnTo>
                <a:lnTo>
                  <a:pt x="0" y="352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4" name="Google Shape;644;p41"/>
          <p:cNvSpPr/>
          <p:nvPr/>
        </p:nvSpPr>
        <p:spPr>
          <a:xfrm>
            <a:off x="4977900" y="1099187"/>
            <a:ext cx="589800" cy="525900"/>
          </a:xfrm>
          <a:custGeom>
            <a:rect b="b" l="l" r="r" t="t"/>
            <a:pathLst>
              <a:path extrusionOk="0" h="525900" w="589800">
                <a:moveTo>
                  <a:pt x="589800" y="0"/>
                </a:moveTo>
                <a:lnTo>
                  <a:pt x="0" y="5259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5" name="Google Shape;645;p41"/>
          <p:cNvSpPr/>
          <p:nvPr/>
        </p:nvSpPr>
        <p:spPr>
          <a:xfrm>
            <a:off x="5020555" y="1099187"/>
            <a:ext cx="547144" cy="487865"/>
          </a:xfrm>
          <a:custGeom>
            <a:rect b="b" l="l" r="r" t="t"/>
            <a:pathLst>
              <a:path extrusionOk="0" h="487865" w="547144">
                <a:moveTo>
                  <a:pt x="547144" y="0"/>
                </a:moveTo>
                <a:lnTo>
                  <a:pt x="0" y="487865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6" name="Google Shape;646;p41"/>
          <p:cNvSpPr/>
          <p:nvPr/>
        </p:nvSpPr>
        <p:spPr>
          <a:xfrm>
            <a:off x="4988293" y="1575310"/>
            <a:ext cx="42733" cy="40509"/>
          </a:xfrm>
          <a:custGeom>
            <a:rect b="b" l="l" r="r" t="t"/>
            <a:pathLst>
              <a:path extrusionOk="0" h="40509" w="42733">
                <a:moveTo>
                  <a:pt x="21792" y="0"/>
                </a:moveTo>
                <a:lnTo>
                  <a:pt x="42733" y="23485"/>
                </a:lnTo>
                <a:lnTo>
                  <a:pt x="0" y="40509"/>
                </a:lnTo>
                <a:lnTo>
                  <a:pt x="2179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41"/>
          <p:cNvSpPr/>
          <p:nvPr/>
        </p:nvSpPr>
        <p:spPr>
          <a:xfrm>
            <a:off x="4988293" y="1575310"/>
            <a:ext cx="42733" cy="40509"/>
          </a:xfrm>
          <a:custGeom>
            <a:rect b="b" l="l" r="r" t="t"/>
            <a:pathLst>
              <a:path extrusionOk="0" h="40509" w="42733">
                <a:moveTo>
                  <a:pt x="21792" y="0"/>
                </a:moveTo>
                <a:lnTo>
                  <a:pt x="0" y="40509"/>
                </a:lnTo>
                <a:lnTo>
                  <a:pt x="42733" y="23485"/>
                </a:lnTo>
                <a:lnTo>
                  <a:pt x="21792" y="0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8" name="Google Shape;648;p41"/>
          <p:cNvSpPr/>
          <p:nvPr/>
        </p:nvSpPr>
        <p:spPr>
          <a:xfrm>
            <a:off x="751225" y="844012"/>
            <a:ext cx="3350100" cy="474300"/>
          </a:xfrm>
          <a:custGeom>
            <a:rect b="b" l="l" r="r" t="t"/>
            <a:pathLst>
              <a:path extrusionOk="0" h="474300" w="3350100">
                <a:moveTo>
                  <a:pt x="0" y="0"/>
                </a:moveTo>
                <a:lnTo>
                  <a:pt x="3350100" y="0"/>
                </a:lnTo>
                <a:lnTo>
                  <a:pt x="3350100" y="474300"/>
                </a:lnTo>
                <a:lnTo>
                  <a:pt x="0" y="47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9" name="Google Shape;649;p41"/>
          <p:cNvSpPr/>
          <p:nvPr/>
        </p:nvSpPr>
        <p:spPr>
          <a:xfrm>
            <a:off x="2098750" y="728100"/>
            <a:ext cx="2583900" cy="228300"/>
          </a:xfrm>
          <a:custGeom>
            <a:rect b="b" l="l" r="r" t="t"/>
            <a:pathLst>
              <a:path extrusionOk="0" h="228300" w="2583900">
                <a:moveTo>
                  <a:pt x="2583900" y="0"/>
                </a:moveTo>
                <a:lnTo>
                  <a:pt x="0" y="2283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0" name="Google Shape;650;p41"/>
          <p:cNvSpPr/>
          <p:nvPr/>
        </p:nvSpPr>
        <p:spPr>
          <a:xfrm>
            <a:off x="2155678" y="728100"/>
            <a:ext cx="2526971" cy="223270"/>
          </a:xfrm>
          <a:custGeom>
            <a:rect b="b" l="l" r="r" t="t"/>
            <a:pathLst>
              <a:path extrusionOk="0" h="223270" w="2526971">
                <a:moveTo>
                  <a:pt x="2526971" y="0"/>
                </a:moveTo>
                <a:lnTo>
                  <a:pt x="0" y="22327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1" name="Google Shape;651;p41"/>
          <p:cNvSpPr/>
          <p:nvPr/>
        </p:nvSpPr>
        <p:spPr>
          <a:xfrm>
            <a:off x="2112620" y="935698"/>
            <a:ext cx="44442" cy="31343"/>
          </a:xfrm>
          <a:custGeom>
            <a:rect b="b" l="l" r="r" t="t"/>
            <a:pathLst>
              <a:path extrusionOk="0" h="31343" w="44442">
                <a:moveTo>
                  <a:pt x="41673" y="0"/>
                </a:moveTo>
                <a:lnTo>
                  <a:pt x="44442" y="31343"/>
                </a:lnTo>
                <a:lnTo>
                  <a:pt x="0" y="19476"/>
                </a:lnTo>
                <a:lnTo>
                  <a:pt x="4167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2" name="Google Shape;652;p41"/>
          <p:cNvSpPr/>
          <p:nvPr/>
        </p:nvSpPr>
        <p:spPr>
          <a:xfrm>
            <a:off x="2112620" y="935698"/>
            <a:ext cx="44442" cy="31343"/>
          </a:xfrm>
          <a:custGeom>
            <a:rect b="b" l="l" r="r" t="t"/>
            <a:pathLst>
              <a:path extrusionOk="0" h="31343" w="44442">
                <a:moveTo>
                  <a:pt x="41673" y="0"/>
                </a:moveTo>
                <a:lnTo>
                  <a:pt x="0" y="19476"/>
                </a:lnTo>
                <a:lnTo>
                  <a:pt x="44442" y="31343"/>
                </a:lnTo>
                <a:lnTo>
                  <a:pt x="41673" y="0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3" name="Google Shape;653;p41"/>
          <p:cNvSpPr/>
          <p:nvPr/>
        </p:nvSpPr>
        <p:spPr>
          <a:xfrm>
            <a:off x="5197800" y="2659450"/>
            <a:ext cx="3946200" cy="759900"/>
          </a:xfrm>
          <a:custGeom>
            <a:rect b="b" l="l" r="r" t="t"/>
            <a:pathLst>
              <a:path extrusionOk="0" h="759900" w="3946200">
                <a:moveTo>
                  <a:pt x="3946199" y="0"/>
                </a:moveTo>
                <a:lnTo>
                  <a:pt x="0" y="0"/>
                </a:lnTo>
                <a:lnTo>
                  <a:pt x="0" y="759900"/>
                </a:lnTo>
                <a:lnTo>
                  <a:pt x="3946199" y="759900"/>
                </a:lnTo>
                <a:lnTo>
                  <a:pt x="39461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4" name="Google Shape;654;p41"/>
          <p:cNvSpPr txBox="1"/>
          <p:nvPr/>
        </p:nvSpPr>
        <p:spPr>
          <a:xfrm>
            <a:off x="73025" y="141461"/>
            <a:ext cx="2507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Convolution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1"/>
          <p:cNvSpPr txBox="1"/>
          <p:nvPr/>
        </p:nvSpPr>
        <p:spPr>
          <a:xfrm>
            <a:off x="2613228" y="141461"/>
            <a:ext cx="123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Layer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1"/>
          <p:cNvSpPr txBox="1"/>
          <p:nvPr/>
        </p:nvSpPr>
        <p:spPr>
          <a:xfrm>
            <a:off x="5270825" y="2766693"/>
            <a:ext cx="35004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Convolve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the filter with the image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744" rtl="0" algn="l">
              <a:lnSpc>
                <a:spcPct val="114944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i.e. “slide over the image spatially,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744" rtl="0" algn="l">
              <a:lnSpc>
                <a:spcPct val="114944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computing dot products”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1"/>
          <p:cNvSpPr txBox="1"/>
          <p:nvPr/>
        </p:nvSpPr>
        <p:spPr>
          <a:xfrm>
            <a:off x="1081487" y="4224638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1"/>
          <p:cNvSpPr txBox="1"/>
          <p:nvPr/>
        </p:nvSpPr>
        <p:spPr>
          <a:xfrm>
            <a:off x="1602875" y="3725762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4145900" y="2455435"/>
            <a:ext cx="131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0" name="Google Shape;660;p41"/>
          <p:cNvSpPr txBox="1"/>
          <p:nvPr/>
        </p:nvSpPr>
        <p:spPr>
          <a:xfrm>
            <a:off x="2022850" y="2184487"/>
            <a:ext cx="49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5925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1"/>
          <p:cNvSpPr txBox="1"/>
          <p:nvPr/>
        </p:nvSpPr>
        <p:spPr>
          <a:xfrm>
            <a:off x="1008462" y="2168990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2" name="Google Shape;662;p41"/>
          <p:cNvSpPr txBox="1"/>
          <p:nvPr/>
        </p:nvSpPr>
        <p:spPr>
          <a:xfrm>
            <a:off x="1066450" y="2168990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3" name="Google Shape;663;p41"/>
          <p:cNvSpPr txBox="1"/>
          <p:nvPr/>
        </p:nvSpPr>
        <p:spPr>
          <a:xfrm>
            <a:off x="1279622" y="2168990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4" name="Google Shape;664;p41"/>
          <p:cNvSpPr txBox="1"/>
          <p:nvPr/>
        </p:nvSpPr>
        <p:spPr>
          <a:xfrm>
            <a:off x="1008462" y="4117395"/>
            <a:ext cx="49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5" name="Google Shape;665;p41"/>
          <p:cNvSpPr txBox="1"/>
          <p:nvPr/>
        </p:nvSpPr>
        <p:spPr>
          <a:xfrm>
            <a:off x="3920100" y="1625087"/>
            <a:ext cx="2115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6805"/>
              </a:lnSpc>
              <a:spcBef>
                <a:spcPts val="102"/>
              </a:spcBef>
              <a:spcAft>
                <a:spcPts val="0"/>
              </a:spcAft>
              <a:buNone/>
            </a:pPr>
            <a:r>
              <a:rPr baseline="-25000" lang="en" sz="3600">
                <a:latin typeface="Arial"/>
                <a:ea typeface="Arial"/>
                <a:cs typeface="Arial"/>
                <a:sym typeface="Arial"/>
              </a:rPr>
              <a:t>5x5x</a:t>
            </a:r>
            <a:r>
              <a:rPr baseline="-25000" lang="en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aseline="-25000" lang="en" sz="3600">
                <a:latin typeface="Arial"/>
                <a:ea typeface="Arial"/>
                <a:cs typeface="Arial"/>
                <a:sym typeface="Arial"/>
              </a:rPr>
              <a:t>filter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1"/>
          <p:cNvSpPr txBox="1"/>
          <p:nvPr/>
        </p:nvSpPr>
        <p:spPr>
          <a:xfrm>
            <a:off x="751225" y="844012"/>
            <a:ext cx="33501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32x32x</a:t>
            </a: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image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1"/>
          <p:cNvSpPr txBox="1"/>
          <p:nvPr/>
        </p:nvSpPr>
        <p:spPr>
          <a:xfrm>
            <a:off x="4963525" y="276000"/>
            <a:ext cx="328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85725" marR="289186" rtl="0" algn="l">
              <a:lnSpc>
                <a:spcPct val="121111"/>
              </a:lnSpc>
              <a:spcBef>
                <a:spcPts val="109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Filters always extend the full depth of the input volume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2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2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28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7" name="Google Shape;677;p42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8" name="Google Shape;678;p42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9" name="Google Shape;679;p42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0" name="Google Shape;680;p42"/>
          <p:cNvSpPr/>
          <p:nvPr/>
        </p:nvSpPr>
        <p:spPr>
          <a:xfrm>
            <a:off x="1638400" y="2313547"/>
            <a:ext cx="131602" cy="663202"/>
          </a:xfrm>
          <a:custGeom>
            <a:rect b="b" l="l" r="r" t="t"/>
            <a:pathLst>
              <a:path extrusionOk="0" h="663202" w="131602">
                <a:moveTo>
                  <a:pt x="0" y="0"/>
                </a:moveTo>
                <a:lnTo>
                  <a:pt x="131602" y="0"/>
                </a:lnTo>
                <a:lnTo>
                  <a:pt x="131602" y="663202"/>
                </a:lnTo>
                <a:lnTo>
                  <a:pt x="0" y="663202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1" name="Google Shape;681;p42"/>
          <p:cNvSpPr/>
          <p:nvPr/>
        </p:nvSpPr>
        <p:spPr>
          <a:xfrm>
            <a:off x="1770002" y="2162850"/>
            <a:ext cx="150697" cy="813900"/>
          </a:xfrm>
          <a:custGeom>
            <a:rect b="b" l="l" r="r" t="t"/>
            <a:pathLst>
              <a:path extrusionOk="0" h="813900" w="150697">
                <a:moveTo>
                  <a:pt x="0" y="150697"/>
                </a:moveTo>
                <a:lnTo>
                  <a:pt x="150697" y="0"/>
                </a:lnTo>
                <a:lnTo>
                  <a:pt x="150697" y="663202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solidFill>
            <a:srgbClr val="A0AE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2" name="Google Shape;682;p42"/>
          <p:cNvSpPr/>
          <p:nvPr/>
        </p:nvSpPr>
        <p:spPr>
          <a:xfrm>
            <a:off x="1638400" y="2162850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131602" y="150697"/>
                </a:lnTo>
                <a:lnTo>
                  <a:pt x="0" y="150697"/>
                </a:lnTo>
                <a:close/>
              </a:path>
            </a:pathLst>
          </a:custGeom>
          <a:solidFill>
            <a:srgbClr val="D3E1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3" name="Google Shape;683;p42"/>
          <p:cNvSpPr/>
          <p:nvPr/>
        </p:nvSpPr>
        <p:spPr>
          <a:xfrm>
            <a:off x="1638400" y="2162850"/>
            <a:ext cx="282300" cy="813900"/>
          </a:xfrm>
          <a:custGeom>
            <a:rect b="b" l="l" r="r" t="t"/>
            <a:pathLst>
              <a:path extrusionOk="0" h="813900" w="282300">
                <a:moveTo>
                  <a:pt x="282300" y="0"/>
                </a:moveTo>
                <a:lnTo>
                  <a:pt x="0" y="150697"/>
                </a:lnTo>
                <a:lnTo>
                  <a:pt x="150697" y="0"/>
                </a:lnTo>
                <a:lnTo>
                  <a:pt x="282300" y="0"/>
                </a:lnTo>
                <a:close/>
              </a:path>
              <a:path extrusionOk="0" h="813900" w="282300">
                <a:moveTo>
                  <a:pt x="131602" y="813900"/>
                </a:moveTo>
                <a:lnTo>
                  <a:pt x="0" y="813900"/>
                </a:lnTo>
                <a:lnTo>
                  <a:pt x="0" y="150697"/>
                </a:lnTo>
                <a:lnTo>
                  <a:pt x="131602" y="150697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4" name="Google Shape;684;p42"/>
          <p:cNvSpPr/>
          <p:nvPr/>
        </p:nvSpPr>
        <p:spPr>
          <a:xfrm>
            <a:off x="1638400" y="2162850"/>
            <a:ext cx="282300" cy="813900"/>
          </a:xfrm>
          <a:custGeom>
            <a:rect b="b" l="l" r="r" t="t"/>
            <a:pathLst>
              <a:path extrusionOk="0" h="813900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5" name="Google Shape;685;p42"/>
          <p:cNvSpPr/>
          <p:nvPr/>
        </p:nvSpPr>
        <p:spPr>
          <a:xfrm>
            <a:off x="1638400" y="2162850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31602" y="150697"/>
                </a:lnTo>
                <a:lnTo>
                  <a:pt x="2823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6" name="Google Shape;686;p42"/>
          <p:cNvSpPr/>
          <p:nvPr/>
        </p:nvSpPr>
        <p:spPr>
          <a:xfrm>
            <a:off x="1770002" y="2313547"/>
            <a:ext cx="0" cy="663202"/>
          </a:xfrm>
          <a:custGeom>
            <a:rect b="b" l="l" r="r" t="t"/>
            <a:pathLst>
              <a:path extrusionOk="0" h="663202" w="120000">
                <a:moveTo>
                  <a:pt x="0" y="0"/>
                </a:moveTo>
                <a:lnTo>
                  <a:pt x="0" y="66320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7" name="Google Shape;687;p42"/>
          <p:cNvSpPr/>
          <p:nvPr/>
        </p:nvSpPr>
        <p:spPr>
          <a:xfrm>
            <a:off x="3234650" y="2428650"/>
            <a:ext cx="282300" cy="282300"/>
          </a:xfrm>
          <a:custGeom>
            <a:rect b="b" l="l" r="r" t="t"/>
            <a:pathLst>
              <a:path extrusionOk="0" h="282300" w="282300">
                <a:moveTo>
                  <a:pt x="0" y="141150"/>
                </a:moveTo>
                <a:lnTo>
                  <a:pt x="754" y="126462"/>
                </a:lnTo>
                <a:lnTo>
                  <a:pt x="2969" y="112208"/>
                </a:lnTo>
                <a:lnTo>
                  <a:pt x="6569" y="98462"/>
                </a:lnTo>
                <a:lnTo>
                  <a:pt x="11480" y="85300"/>
                </a:lnTo>
                <a:lnTo>
                  <a:pt x="17625" y="72795"/>
                </a:lnTo>
                <a:lnTo>
                  <a:pt x="24932" y="61022"/>
                </a:lnTo>
                <a:lnTo>
                  <a:pt x="33324" y="50058"/>
                </a:lnTo>
                <a:lnTo>
                  <a:pt x="42727" y="39975"/>
                </a:lnTo>
                <a:lnTo>
                  <a:pt x="53066" y="30850"/>
                </a:lnTo>
                <a:lnTo>
                  <a:pt x="64266" y="22757"/>
                </a:lnTo>
                <a:lnTo>
                  <a:pt x="76252" y="15770"/>
                </a:lnTo>
                <a:lnTo>
                  <a:pt x="88951" y="9966"/>
                </a:lnTo>
                <a:lnTo>
                  <a:pt x="102286" y="5417"/>
                </a:lnTo>
                <a:lnTo>
                  <a:pt x="116182" y="2201"/>
                </a:lnTo>
                <a:lnTo>
                  <a:pt x="130566" y="390"/>
                </a:lnTo>
                <a:lnTo>
                  <a:pt x="141150" y="0"/>
                </a:lnTo>
                <a:lnTo>
                  <a:pt x="154276" y="611"/>
                </a:lnTo>
                <a:lnTo>
                  <a:pt x="167197" y="2423"/>
                </a:lnTo>
                <a:lnTo>
                  <a:pt x="179838" y="5405"/>
                </a:lnTo>
                <a:lnTo>
                  <a:pt x="192121" y="9524"/>
                </a:lnTo>
                <a:lnTo>
                  <a:pt x="203969" y="14749"/>
                </a:lnTo>
                <a:lnTo>
                  <a:pt x="215304" y="21047"/>
                </a:lnTo>
                <a:lnTo>
                  <a:pt x="226051" y="28387"/>
                </a:lnTo>
                <a:lnTo>
                  <a:pt x="236131" y="36738"/>
                </a:lnTo>
                <a:lnTo>
                  <a:pt x="240958" y="41341"/>
                </a:lnTo>
                <a:lnTo>
                  <a:pt x="249807" y="51055"/>
                </a:lnTo>
                <a:lnTo>
                  <a:pt x="257663" y="61474"/>
                </a:lnTo>
                <a:lnTo>
                  <a:pt x="264493" y="72521"/>
                </a:lnTo>
                <a:lnTo>
                  <a:pt x="270265" y="84119"/>
                </a:lnTo>
                <a:lnTo>
                  <a:pt x="274948" y="96191"/>
                </a:lnTo>
                <a:lnTo>
                  <a:pt x="278510" y="108660"/>
                </a:lnTo>
                <a:lnTo>
                  <a:pt x="280919" y="121449"/>
                </a:lnTo>
                <a:lnTo>
                  <a:pt x="282142" y="134481"/>
                </a:lnTo>
                <a:lnTo>
                  <a:pt x="282300" y="141150"/>
                </a:lnTo>
                <a:lnTo>
                  <a:pt x="281545" y="155837"/>
                </a:lnTo>
                <a:lnTo>
                  <a:pt x="279330" y="170091"/>
                </a:lnTo>
                <a:lnTo>
                  <a:pt x="275730" y="183837"/>
                </a:lnTo>
                <a:lnTo>
                  <a:pt x="270819" y="196999"/>
                </a:lnTo>
                <a:lnTo>
                  <a:pt x="264674" y="209504"/>
                </a:lnTo>
                <a:lnTo>
                  <a:pt x="257367" y="221277"/>
                </a:lnTo>
                <a:lnTo>
                  <a:pt x="248975" y="232241"/>
                </a:lnTo>
                <a:lnTo>
                  <a:pt x="239573" y="242324"/>
                </a:lnTo>
                <a:lnTo>
                  <a:pt x="229233" y="251449"/>
                </a:lnTo>
                <a:lnTo>
                  <a:pt x="218033" y="259542"/>
                </a:lnTo>
                <a:lnTo>
                  <a:pt x="206047" y="266529"/>
                </a:lnTo>
                <a:lnTo>
                  <a:pt x="193348" y="272333"/>
                </a:lnTo>
                <a:lnTo>
                  <a:pt x="180013" y="276882"/>
                </a:lnTo>
                <a:lnTo>
                  <a:pt x="166117" y="280098"/>
                </a:lnTo>
                <a:lnTo>
                  <a:pt x="151733" y="281909"/>
                </a:lnTo>
                <a:lnTo>
                  <a:pt x="141150" y="282300"/>
                </a:lnTo>
                <a:lnTo>
                  <a:pt x="126462" y="281545"/>
                </a:lnTo>
                <a:lnTo>
                  <a:pt x="112208" y="279330"/>
                </a:lnTo>
                <a:lnTo>
                  <a:pt x="98462" y="275730"/>
                </a:lnTo>
                <a:lnTo>
                  <a:pt x="85300" y="270819"/>
                </a:lnTo>
                <a:lnTo>
                  <a:pt x="72795" y="264674"/>
                </a:lnTo>
                <a:lnTo>
                  <a:pt x="61022" y="257367"/>
                </a:lnTo>
                <a:lnTo>
                  <a:pt x="50058" y="248975"/>
                </a:lnTo>
                <a:lnTo>
                  <a:pt x="39975" y="239573"/>
                </a:lnTo>
                <a:lnTo>
                  <a:pt x="30850" y="229233"/>
                </a:lnTo>
                <a:lnTo>
                  <a:pt x="22757" y="218033"/>
                </a:lnTo>
                <a:lnTo>
                  <a:pt x="15770" y="206047"/>
                </a:lnTo>
                <a:lnTo>
                  <a:pt x="9966" y="193348"/>
                </a:lnTo>
                <a:lnTo>
                  <a:pt x="5417" y="180013"/>
                </a:lnTo>
                <a:lnTo>
                  <a:pt x="2201" y="166117"/>
                </a:lnTo>
                <a:lnTo>
                  <a:pt x="390" y="151733"/>
                </a:lnTo>
                <a:lnTo>
                  <a:pt x="0" y="14115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8" name="Google Shape;688;p42"/>
          <p:cNvSpPr/>
          <p:nvPr/>
        </p:nvSpPr>
        <p:spPr>
          <a:xfrm>
            <a:off x="3234650" y="2428650"/>
            <a:ext cx="282300" cy="282300"/>
          </a:xfrm>
          <a:custGeom>
            <a:rect b="b" l="l" r="r" t="t"/>
            <a:pathLst>
              <a:path extrusionOk="0" h="282300" w="282300">
                <a:moveTo>
                  <a:pt x="0" y="141150"/>
                </a:moveTo>
                <a:lnTo>
                  <a:pt x="754" y="126462"/>
                </a:lnTo>
                <a:lnTo>
                  <a:pt x="2969" y="112208"/>
                </a:lnTo>
                <a:lnTo>
                  <a:pt x="6569" y="98462"/>
                </a:lnTo>
                <a:lnTo>
                  <a:pt x="11480" y="85300"/>
                </a:lnTo>
                <a:lnTo>
                  <a:pt x="17625" y="72795"/>
                </a:lnTo>
                <a:lnTo>
                  <a:pt x="24932" y="61022"/>
                </a:lnTo>
                <a:lnTo>
                  <a:pt x="33324" y="50058"/>
                </a:lnTo>
                <a:lnTo>
                  <a:pt x="42727" y="39975"/>
                </a:lnTo>
                <a:lnTo>
                  <a:pt x="53066" y="30850"/>
                </a:lnTo>
                <a:lnTo>
                  <a:pt x="64266" y="22757"/>
                </a:lnTo>
                <a:lnTo>
                  <a:pt x="76252" y="15770"/>
                </a:lnTo>
                <a:lnTo>
                  <a:pt x="88951" y="9966"/>
                </a:lnTo>
                <a:lnTo>
                  <a:pt x="102286" y="5417"/>
                </a:lnTo>
                <a:lnTo>
                  <a:pt x="116182" y="2201"/>
                </a:lnTo>
                <a:lnTo>
                  <a:pt x="130566" y="390"/>
                </a:lnTo>
                <a:lnTo>
                  <a:pt x="141150" y="0"/>
                </a:lnTo>
                <a:lnTo>
                  <a:pt x="154276" y="611"/>
                </a:lnTo>
                <a:lnTo>
                  <a:pt x="167197" y="2423"/>
                </a:lnTo>
                <a:lnTo>
                  <a:pt x="179838" y="5405"/>
                </a:lnTo>
                <a:lnTo>
                  <a:pt x="192121" y="9524"/>
                </a:lnTo>
                <a:lnTo>
                  <a:pt x="203969" y="14749"/>
                </a:lnTo>
                <a:lnTo>
                  <a:pt x="215304" y="21047"/>
                </a:lnTo>
                <a:lnTo>
                  <a:pt x="226051" y="28387"/>
                </a:lnTo>
                <a:lnTo>
                  <a:pt x="236131" y="36738"/>
                </a:lnTo>
                <a:lnTo>
                  <a:pt x="240958" y="41341"/>
                </a:lnTo>
                <a:lnTo>
                  <a:pt x="249807" y="51055"/>
                </a:lnTo>
                <a:lnTo>
                  <a:pt x="257663" y="61474"/>
                </a:lnTo>
                <a:lnTo>
                  <a:pt x="264493" y="72521"/>
                </a:lnTo>
                <a:lnTo>
                  <a:pt x="270265" y="84119"/>
                </a:lnTo>
                <a:lnTo>
                  <a:pt x="274948" y="96191"/>
                </a:lnTo>
                <a:lnTo>
                  <a:pt x="278510" y="108660"/>
                </a:lnTo>
                <a:lnTo>
                  <a:pt x="280919" y="121449"/>
                </a:lnTo>
                <a:lnTo>
                  <a:pt x="282142" y="134481"/>
                </a:lnTo>
                <a:lnTo>
                  <a:pt x="282300" y="141150"/>
                </a:lnTo>
                <a:lnTo>
                  <a:pt x="281545" y="155837"/>
                </a:lnTo>
                <a:lnTo>
                  <a:pt x="279330" y="170091"/>
                </a:lnTo>
                <a:lnTo>
                  <a:pt x="275730" y="183837"/>
                </a:lnTo>
                <a:lnTo>
                  <a:pt x="270819" y="196999"/>
                </a:lnTo>
                <a:lnTo>
                  <a:pt x="264674" y="209504"/>
                </a:lnTo>
                <a:lnTo>
                  <a:pt x="257367" y="221277"/>
                </a:lnTo>
                <a:lnTo>
                  <a:pt x="248975" y="232241"/>
                </a:lnTo>
                <a:lnTo>
                  <a:pt x="239573" y="242324"/>
                </a:lnTo>
                <a:lnTo>
                  <a:pt x="229233" y="251449"/>
                </a:lnTo>
                <a:lnTo>
                  <a:pt x="218033" y="259542"/>
                </a:lnTo>
                <a:lnTo>
                  <a:pt x="206047" y="266529"/>
                </a:lnTo>
                <a:lnTo>
                  <a:pt x="193348" y="272333"/>
                </a:lnTo>
                <a:lnTo>
                  <a:pt x="180013" y="276882"/>
                </a:lnTo>
                <a:lnTo>
                  <a:pt x="166117" y="280098"/>
                </a:lnTo>
                <a:lnTo>
                  <a:pt x="151733" y="281909"/>
                </a:lnTo>
                <a:lnTo>
                  <a:pt x="141150" y="282300"/>
                </a:lnTo>
                <a:lnTo>
                  <a:pt x="126462" y="281545"/>
                </a:lnTo>
                <a:lnTo>
                  <a:pt x="112208" y="279330"/>
                </a:lnTo>
                <a:lnTo>
                  <a:pt x="98462" y="275730"/>
                </a:lnTo>
                <a:lnTo>
                  <a:pt x="85300" y="270819"/>
                </a:lnTo>
                <a:lnTo>
                  <a:pt x="72795" y="264674"/>
                </a:lnTo>
                <a:lnTo>
                  <a:pt x="61022" y="257367"/>
                </a:lnTo>
                <a:lnTo>
                  <a:pt x="50058" y="248975"/>
                </a:lnTo>
                <a:lnTo>
                  <a:pt x="39975" y="239573"/>
                </a:lnTo>
                <a:lnTo>
                  <a:pt x="30850" y="229233"/>
                </a:lnTo>
                <a:lnTo>
                  <a:pt x="22757" y="218033"/>
                </a:lnTo>
                <a:lnTo>
                  <a:pt x="15770" y="206047"/>
                </a:lnTo>
                <a:lnTo>
                  <a:pt x="9966" y="193348"/>
                </a:lnTo>
                <a:lnTo>
                  <a:pt x="5417" y="180013"/>
                </a:lnTo>
                <a:lnTo>
                  <a:pt x="2201" y="166117"/>
                </a:lnTo>
                <a:lnTo>
                  <a:pt x="390" y="151733"/>
                </a:lnTo>
                <a:lnTo>
                  <a:pt x="0" y="141150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9" name="Google Shape;689;p42"/>
          <p:cNvSpPr/>
          <p:nvPr/>
        </p:nvSpPr>
        <p:spPr>
          <a:xfrm>
            <a:off x="1745150" y="2569800"/>
            <a:ext cx="1489500" cy="399000"/>
          </a:xfrm>
          <a:custGeom>
            <a:rect b="b" l="l" r="r" t="t"/>
            <a:pathLst>
              <a:path extrusionOk="0" h="399000" w="1489500">
                <a:moveTo>
                  <a:pt x="0" y="399000"/>
                </a:moveTo>
                <a:lnTo>
                  <a:pt x="148950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0" name="Google Shape;690;p42"/>
          <p:cNvSpPr/>
          <p:nvPr/>
        </p:nvSpPr>
        <p:spPr>
          <a:xfrm>
            <a:off x="1745150" y="2569800"/>
            <a:ext cx="1489500" cy="399000"/>
          </a:xfrm>
          <a:custGeom>
            <a:rect b="b" l="l" r="r" t="t"/>
            <a:pathLst>
              <a:path extrusionOk="0" h="399000" w="1489500">
                <a:moveTo>
                  <a:pt x="0" y="399000"/>
                </a:moveTo>
                <a:lnTo>
                  <a:pt x="14895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1" name="Google Shape;691;p42"/>
          <p:cNvSpPr/>
          <p:nvPr/>
        </p:nvSpPr>
        <p:spPr>
          <a:xfrm>
            <a:off x="1764650" y="2332500"/>
            <a:ext cx="1470000" cy="237300"/>
          </a:xfrm>
          <a:custGeom>
            <a:rect b="b" l="l" r="r" t="t"/>
            <a:pathLst>
              <a:path extrusionOk="0" h="237300" w="1470000">
                <a:moveTo>
                  <a:pt x="0" y="0"/>
                </a:moveTo>
                <a:lnTo>
                  <a:pt x="1470000" y="2373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2" name="Google Shape;692;p42"/>
          <p:cNvSpPr/>
          <p:nvPr/>
        </p:nvSpPr>
        <p:spPr>
          <a:xfrm>
            <a:off x="1764650" y="2332500"/>
            <a:ext cx="1470000" cy="237300"/>
          </a:xfrm>
          <a:custGeom>
            <a:rect b="b" l="l" r="r" t="t"/>
            <a:pathLst>
              <a:path extrusionOk="0" h="237300" w="1470000">
                <a:moveTo>
                  <a:pt x="0" y="0"/>
                </a:moveTo>
                <a:lnTo>
                  <a:pt x="1470000" y="2373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3" name="Google Shape;693;p42"/>
          <p:cNvSpPr/>
          <p:nvPr/>
        </p:nvSpPr>
        <p:spPr>
          <a:xfrm>
            <a:off x="1900850" y="2183100"/>
            <a:ext cx="1333800" cy="386700"/>
          </a:xfrm>
          <a:custGeom>
            <a:rect b="b" l="l" r="r" t="t"/>
            <a:pathLst>
              <a:path extrusionOk="0" h="386700" w="1333800">
                <a:moveTo>
                  <a:pt x="0" y="0"/>
                </a:moveTo>
                <a:lnTo>
                  <a:pt x="1333800" y="3867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4" name="Google Shape;694;p42"/>
          <p:cNvSpPr/>
          <p:nvPr/>
        </p:nvSpPr>
        <p:spPr>
          <a:xfrm>
            <a:off x="1900850" y="2183100"/>
            <a:ext cx="1333800" cy="386700"/>
          </a:xfrm>
          <a:custGeom>
            <a:rect b="b" l="l" r="r" t="t"/>
            <a:pathLst>
              <a:path extrusionOk="0" h="386700" w="1333800">
                <a:moveTo>
                  <a:pt x="0" y="0"/>
                </a:moveTo>
                <a:lnTo>
                  <a:pt x="1333800" y="3867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5" name="Google Shape;695;p42"/>
          <p:cNvSpPr/>
          <p:nvPr/>
        </p:nvSpPr>
        <p:spPr>
          <a:xfrm>
            <a:off x="1926950" y="2569800"/>
            <a:ext cx="1307700" cy="249600"/>
          </a:xfrm>
          <a:custGeom>
            <a:rect b="b" l="l" r="r" t="t"/>
            <a:pathLst>
              <a:path extrusionOk="0" h="249600" w="1307700">
                <a:moveTo>
                  <a:pt x="0" y="249600"/>
                </a:moveTo>
                <a:lnTo>
                  <a:pt x="130770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6" name="Google Shape;696;p42"/>
          <p:cNvSpPr/>
          <p:nvPr/>
        </p:nvSpPr>
        <p:spPr>
          <a:xfrm>
            <a:off x="1926950" y="2569800"/>
            <a:ext cx="1307700" cy="249600"/>
          </a:xfrm>
          <a:custGeom>
            <a:rect b="b" l="l" r="r" t="t"/>
            <a:pathLst>
              <a:path extrusionOk="0" h="249600" w="1307700">
                <a:moveTo>
                  <a:pt x="0" y="249600"/>
                </a:moveTo>
                <a:lnTo>
                  <a:pt x="13077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7" name="Google Shape;697;p42"/>
          <p:cNvSpPr/>
          <p:nvPr/>
        </p:nvSpPr>
        <p:spPr>
          <a:xfrm>
            <a:off x="1834500" y="349085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8" name="Google Shape;698;p42"/>
          <p:cNvSpPr/>
          <p:nvPr/>
        </p:nvSpPr>
        <p:spPr>
          <a:xfrm>
            <a:off x="2198800" y="1417675"/>
            <a:ext cx="491700" cy="282300"/>
          </a:xfrm>
          <a:custGeom>
            <a:rect b="b" l="l" r="r" t="t"/>
            <a:pathLst>
              <a:path extrusionOk="0" h="282300" w="491700">
                <a:moveTo>
                  <a:pt x="0" y="0"/>
                </a:moveTo>
                <a:lnTo>
                  <a:pt x="491700" y="0"/>
                </a:lnTo>
                <a:lnTo>
                  <a:pt x="4917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42"/>
          <p:cNvSpPr/>
          <p:nvPr/>
        </p:nvSpPr>
        <p:spPr>
          <a:xfrm>
            <a:off x="1163887" y="3882482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0" name="Google Shape;700;p42"/>
          <p:cNvSpPr/>
          <p:nvPr/>
        </p:nvSpPr>
        <p:spPr>
          <a:xfrm>
            <a:off x="1221875" y="1934078"/>
            <a:ext cx="213172" cy="2014672"/>
          </a:xfrm>
          <a:custGeom>
            <a:rect b="b" l="l" r="r" t="t"/>
            <a:pathLst>
              <a:path extrusionOk="0" h="2014672" w="213172">
                <a:moveTo>
                  <a:pt x="0" y="0"/>
                </a:moveTo>
                <a:lnTo>
                  <a:pt x="213172" y="0"/>
                </a:lnTo>
                <a:lnTo>
                  <a:pt x="213172" y="2014672"/>
                </a:lnTo>
                <a:lnTo>
                  <a:pt x="0" y="2014672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1" name="Google Shape;701;p42"/>
          <p:cNvSpPr/>
          <p:nvPr/>
        </p:nvSpPr>
        <p:spPr>
          <a:xfrm>
            <a:off x="1435047" y="1190850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2" name="Google Shape;702;p42"/>
          <p:cNvSpPr/>
          <p:nvPr/>
        </p:nvSpPr>
        <p:spPr>
          <a:xfrm>
            <a:off x="1221875" y="119085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3" name="Google Shape;703;p42"/>
          <p:cNvSpPr/>
          <p:nvPr/>
        </p:nvSpPr>
        <p:spPr>
          <a:xfrm>
            <a:off x="1221875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4" name="Google Shape;704;p42"/>
          <p:cNvSpPr/>
          <p:nvPr/>
        </p:nvSpPr>
        <p:spPr>
          <a:xfrm>
            <a:off x="1221875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42"/>
          <p:cNvSpPr/>
          <p:nvPr/>
        </p:nvSpPr>
        <p:spPr>
          <a:xfrm>
            <a:off x="1221875" y="119085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6" name="Google Shape;706;p42"/>
          <p:cNvSpPr/>
          <p:nvPr/>
        </p:nvSpPr>
        <p:spPr>
          <a:xfrm>
            <a:off x="1435047" y="1934078"/>
            <a:ext cx="0" cy="2014672"/>
          </a:xfrm>
          <a:custGeom>
            <a:rect b="b" l="l" r="r" t="t"/>
            <a:pathLst>
              <a:path extrusionOk="0" h="2014672" w="120000">
                <a:moveTo>
                  <a:pt x="0" y="0"/>
                </a:moveTo>
                <a:lnTo>
                  <a:pt x="0" y="201467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7" name="Google Shape;707;p42"/>
          <p:cNvSpPr/>
          <p:nvPr/>
        </p:nvSpPr>
        <p:spPr>
          <a:xfrm>
            <a:off x="2348650" y="1010250"/>
            <a:ext cx="984300" cy="233100"/>
          </a:xfrm>
          <a:custGeom>
            <a:rect b="b" l="l" r="r" t="t"/>
            <a:pathLst>
              <a:path extrusionOk="0" h="233100" w="984300">
                <a:moveTo>
                  <a:pt x="984300" y="0"/>
                </a:moveTo>
                <a:lnTo>
                  <a:pt x="0" y="2331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" name="Google Shape;708;p42"/>
          <p:cNvSpPr/>
          <p:nvPr/>
        </p:nvSpPr>
        <p:spPr>
          <a:xfrm>
            <a:off x="2404262" y="1010250"/>
            <a:ext cx="928688" cy="219930"/>
          </a:xfrm>
          <a:custGeom>
            <a:rect b="b" l="l" r="r" t="t"/>
            <a:pathLst>
              <a:path extrusionOk="0" h="219930" w="928688">
                <a:moveTo>
                  <a:pt x="928688" y="0"/>
                </a:moveTo>
                <a:lnTo>
                  <a:pt x="0" y="21993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9" name="Google Shape;709;p42"/>
          <p:cNvSpPr/>
          <p:nvPr/>
        </p:nvSpPr>
        <p:spPr>
          <a:xfrm>
            <a:off x="2362199" y="1214870"/>
            <a:ext cx="45687" cy="30618"/>
          </a:xfrm>
          <a:custGeom>
            <a:rect b="b" l="l" r="r" t="t"/>
            <a:pathLst>
              <a:path extrusionOk="0" h="30618" w="45687">
                <a:moveTo>
                  <a:pt x="38436" y="0"/>
                </a:moveTo>
                <a:lnTo>
                  <a:pt x="45687" y="30618"/>
                </a:lnTo>
                <a:lnTo>
                  <a:pt x="0" y="25270"/>
                </a:lnTo>
                <a:lnTo>
                  <a:pt x="3843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0" name="Google Shape;710;p42"/>
          <p:cNvSpPr/>
          <p:nvPr/>
        </p:nvSpPr>
        <p:spPr>
          <a:xfrm>
            <a:off x="2362199" y="1214870"/>
            <a:ext cx="45687" cy="30618"/>
          </a:xfrm>
          <a:custGeom>
            <a:rect b="b" l="l" r="r" t="t"/>
            <a:pathLst>
              <a:path extrusionOk="0" h="30618" w="45687">
                <a:moveTo>
                  <a:pt x="38436" y="0"/>
                </a:moveTo>
                <a:lnTo>
                  <a:pt x="0" y="25270"/>
                </a:lnTo>
                <a:lnTo>
                  <a:pt x="45687" y="30618"/>
                </a:lnTo>
                <a:lnTo>
                  <a:pt x="38436" y="0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1" name="Google Shape;711;p42"/>
          <p:cNvSpPr/>
          <p:nvPr/>
        </p:nvSpPr>
        <p:spPr>
          <a:xfrm>
            <a:off x="2037650" y="1493775"/>
            <a:ext cx="1398900" cy="543900"/>
          </a:xfrm>
          <a:custGeom>
            <a:rect b="b" l="l" r="r" t="t"/>
            <a:pathLst>
              <a:path extrusionOk="0" h="543900" w="1398900">
                <a:moveTo>
                  <a:pt x="1398900" y="0"/>
                </a:moveTo>
                <a:lnTo>
                  <a:pt x="0" y="5439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2" name="Google Shape;712;p42"/>
          <p:cNvSpPr/>
          <p:nvPr/>
        </p:nvSpPr>
        <p:spPr>
          <a:xfrm>
            <a:off x="2090915" y="1493775"/>
            <a:ext cx="1345634" cy="523190"/>
          </a:xfrm>
          <a:custGeom>
            <a:rect b="b" l="l" r="r" t="t"/>
            <a:pathLst>
              <a:path extrusionOk="0" h="523190" w="1345634">
                <a:moveTo>
                  <a:pt x="1345634" y="0"/>
                </a:moveTo>
                <a:lnTo>
                  <a:pt x="0" y="52319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3" name="Google Shape;713;p42"/>
          <p:cNvSpPr/>
          <p:nvPr/>
        </p:nvSpPr>
        <p:spPr>
          <a:xfrm>
            <a:off x="2050628" y="2002301"/>
            <a:ext cx="45988" cy="30327"/>
          </a:xfrm>
          <a:custGeom>
            <a:rect b="b" l="l" r="r" t="t"/>
            <a:pathLst>
              <a:path extrusionOk="0" h="30327" w="45988">
                <a:moveTo>
                  <a:pt x="34586" y="0"/>
                </a:moveTo>
                <a:lnTo>
                  <a:pt x="45988" y="29327"/>
                </a:lnTo>
                <a:lnTo>
                  <a:pt x="0" y="30327"/>
                </a:lnTo>
                <a:lnTo>
                  <a:pt x="3458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4" name="Google Shape;714;p42"/>
          <p:cNvSpPr/>
          <p:nvPr/>
        </p:nvSpPr>
        <p:spPr>
          <a:xfrm>
            <a:off x="2050628" y="2002301"/>
            <a:ext cx="45988" cy="30327"/>
          </a:xfrm>
          <a:custGeom>
            <a:rect b="b" l="l" r="r" t="t"/>
            <a:pathLst>
              <a:path extrusionOk="0" h="30327" w="45988">
                <a:moveTo>
                  <a:pt x="34586" y="0"/>
                </a:moveTo>
                <a:lnTo>
                  <a:pt x="0" y="30327"/>
                </a:lnTo>
                <a:lnTo>
                  <a:pt x="45988" y="29327"/>
                </a:lnTo>
                <a:lnTo>
                  <a:pt x="34586" y="0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5" name="Google Shape;715;p42"/>
          <p:cNvSpPr/>
          <p:nvPr/>
        </p:nvSpPr>
        <p:spPr>
          <a:xfrm>
            <a:off x="120875" y="69950"/>
            <a:ext cx="7701900" cy="630300"/>
          </a:xfrm>
          <a:custGeom>
            <a:rect b="b" l="l" r="r" t="t"/>
            <a:pathLst>
              <a:path extrusionOk="0" h="630300" w="7701900">
                <a:moveTo>
                  <a:pt x="0" y="0"/>
                </a:moveTo>
                <a:lnTo>
                  <a:pt x="7701900" y="0"/>
                </a:lnTo>
                <a:lnTo>
                  <a:pt x="7701900" y="630300"/>
                </a:lnTo>
                <a:lnTo>
                  <a:pt x="0" y="630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6" name="Google Shape;716;p42"/>
          <p:cNvSpPr/>
          <p:nvPr/>
        </p:nvSpPr>
        <p:spPr>
          <a:xfrm>
            <a:off x="3479725" y="768475"/>
            <a:ext cx="3635100" cy="552600"/>
          </a:xfrm>
          <a:custGeom>
            <a:rect b="b" l="l" r="r" t="t"/>
            <a:pathLst>
              <a:path extrusionOk="0" h="552600" w="3635100">
                <a:moveTo>
                  <a:pt x="0" y="0"/>
                </a:moveTo>
                <a:lnTo>
                  <a:pt x="3635100" y="0"/>
                </a:lnTo>
                <a:lnTo>
                  <a:pt x="3635100" y="552600"/>
                </a:lnTo>
                <a:lnTo>
                  <a:pt x="0" y="552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7" name="Google Shape;717;p42"/>
          <p:cNvSpPr/>
          <p:nvPr/>
        </p:nvSpPr>
        <p:spPr>
          <a:xfrm>
            <a:off x="5112024" y="1278250"/>
            <a:ext cx="370518" cy="282300"/>
          </a:xfrm>
          <a:custGeom>
            <a:rect b="b" l="l" r="r" t="t"/>
            <a:pathLst>
              <a:path extrusionOk="0" h="282300" w="370518">
                <a:moveTo>
                  <a:pt x="0" y="0"/>
                </a:moveTo>
                <a:lnTo>
                  <a:pt x="370518" y="0"/>
                </a:lnTo>
                <a:lnTo>
                  <a:pt x="370518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8" name="Google Shape;718;p42"/>
          <p:cNvSpPr/>
          <p:nvPr/>
        </p:nvSpPr>
        <p:spPr>
          <a:xfrm>
            <a:off x="5112024" y="1278250"/>
            <a:ext cx="370500" cy="28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9" name="Google Shape;719;p42"/>
          <p:cNvSpPr/>
          <p:nvPr/>
        </p:nvSpPr>
        <p:spPr>
          <a:xfrm>
            <a:off x="3574800" y="2866500"/>
            <a:ext cx="408300" cy="145800"/>
          </a:xfrm>
          <a:custGeom>
            <a:rect b="b" l="l" r="r" t="t"/>
            <a:pathLst>
              <a:path extrusionOk="0" h="145800" w="408300">
                <a:moveTo>
                  <a:pt x="408300" y="14580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0" name="Google Shape;720;p42"/>
          <p:cNvSpPr/>
          <p:nvPr/>
        </p:nvSpPr>
        <p:spPr>
          <a:xfrm>
            <a:off x="3628621" y="2885719"/>
            <a:ext cx="354478" cy="126580"/>
          </a:xfrm>
          <a:custGeom>
            <a:rect b="b" l="l" r="r" t="t"/>
            <a:pathLst>
              <a:path extrusionOk="0" h="126580" w="354478">
                <a:moveTo>
                  <a:pt x="354478" y="12658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1" name="Google Shape;721;p42"/>
          <p:cNvSpPr/>
          <p:nvPr/>
        </p:nvSpPr>
        <p:spPr>
          <a:xfrm>
            <a:off x="3587913" y="2870902"/>
            <a:ext cx="45998" cy="29632"/>
          </a:xfrm>
          <a:custGeom>
            <a:rect b="b" l="l" r="r" t="t"/>
            <a:pathLst>
              <a:path extrusionOk="0" h="29632" w="45998">
                <a:moveTo>
                  <a:pt x="45998" y="0"/>
                </a:moveTo>
                <a:lnTo>
                  <a:pt x="35416" y="29632"/>
                </a:lnTo>
                <a:lnTo>
                  <a:pt x="0" y="280"/>
                </a:lnTo>
                <a:lnTo>
                  <a:pt x="459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2" name="Google Shape;722;p42"/>
          <p:cNvSpPr/>
          <p:nvPr/>
        </p:nvSpPr>
        <p:spPr>
          <a:xfrm>
            <a:off x="3587913" y="2870902"/>
            <a:ext cx="45998" cy="29632"/>
          </a:xfrm>
          <a:custGeom>
            <a:rect b="b" l="l" r="r" t="t"/>
            <a:pathLst>
              <a:path extrusionOk="0" h="29632" w="45998">
                <a:moveTo>
                  <a:pt x="45998" y="0"/>
                </a:moveTo>
                <a:lnTo>
                  <a:pt x="0" y="280"/>
                </a:lnTo>
                <a:lnTo>
                  <a:pt x="35416" y="29632"/>
                </a:lnTo>
                <a:lnTo>
                  <a:pt x="45998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3" name="Google Shape;723;p42"/>
          <p:cNvSpPr/>
          <p:nvPr/>
        </p:nvSpPr>
        <p:spPr>
          <a:xfrm>
            <a:off x="4070975" y="2749250"/>
            <a:ext cx="5016000" cy="1062000"/>
          </a:xfrm>
          <a:custGeom>
            <a:rect b="b" l="l" r="r" t="t"/>
            <a:pathLst>
              <a:path extrusionOk="0" h="1062000" w="5016000">
                <a:moveTo>
                  <a:pt x="0" y="0"/>
                </a:moveTo>
                <a:lnTo>
                  <a:pt x="5016000" y="0"/>
                </a:lnTo>
                <a:lnTo>
                  <a:pt x="5016000" y="1062000"/>
                </a:lnTo>
                <a:lnTo>
                  <a:pt x="0" y="1062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4" name="Google Shape;724;p42"/>
          <p:cNvSpPr/>
          <p:nvPr/>
        </p:nvSpPr>
        <p:spPr>
          <a:xfrm>
            <a:off x="4216700" y="4035819"/>
            <a:ext cx="1225640" cy="393600"/>
          </a:xfrm>
          <a:custGeom>
            <a:rect b="b" l="l" r="r" t="t"/>
            <a:pathLst>
              <a:path extrusionOk="0" h="393600" w="1225640">
                <a:moveTo>
                  <a:pt x="0" y="0"/>
                </a:moveTo>
                <a:lnTo>
                  <a:pt x="1225640" y="0"/>
                </a:lnTo>
                <a:lnTo>
                  <a:pt x="122564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5" name="Google Shape;725;p42"/>
          <p:cNvSpPr/>
          <p:nvPr/>
        </p:nvSpPr>
        <p:spPr>
          <a:xfrm>
            <a:off x="4216700" y="4035819"/>
            <a:ext cx="1225500" cy="393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6" name="Google Shape;726;p42"/>
          <p:cNvSpPr txBox="1"/>
          <p:nvPr/>
        </p:nvSpPr>
        <p:spPr>
          <a:xfrm>
            <a:off x="3552750" y="1249074"/>
            <a:ext cx="1543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5x5x3 filter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4144000" y="2856493"/>
            <a:ext cx="48342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3429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1 number: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11013" rtl="0" algn="l">
              <a:lnSpc>
                <a:spcPct val="114944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result of taking a dot product between the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11013" rtl="0" algn="l">
              <a:lnSpc>
                <a:spcPct val="114944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filter and a small 5x5x3 chunk of the image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(i.e. 5*5*3 = 75-dimensional dot product + bias)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1236912" y="3989725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1834500" y="349085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1638400" y="2313547"/>
            <a:ext cx="131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31" name="Google Shape;731;p42"/>
          <p:cNvSpPr txBox="1"/>
          <p:nvPr/>
        </p:nvSpPr>
        <p:spPr>
          <a:xfrm>
            <a:off x="1163887" y="1934078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32" name="Google Shape;732;p42"/>
          <p:cNvSpPr txBox="1"/>
          <p:nvPr/>
        </p:nvSpPr>
        <p:spPr>
          <a:xfrm>
            <a:off x="1221875" y="1934078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33" name="Google Shape;733;p42"/>
          <p:cNvSpPr txBox="1"/>
          <p:nvPr/>
        </p:nvSpPr>
        <p:spPr>
          <a:xfrm>
            <a:off x="1435047" y="1934078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34" name="Google Shape;734;p42"/>
          <p:cNvSpPr txBox="1"/>
          <p:nvPr/>
        </p:nvSpPr>
        <p:spPr>
          <a:xfrm>
            <a:off x="1163887" y="3882482"/>
            <a:ext cx="579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735" name="Google Shape;735;p42"/>
          <p:cNvSpPr txBox="1"/>
          <p:nvPr/>
        </p:nvSpPr>
        <p:spPr>
          <a:xfrm>
            <a:off x="1221875" y="3882482"/>
            <a:ext cx="2133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736" name="Google Shape;736;p42"/>
          <p:cNvSpPr txBox="1"/>
          <p:nvPr/>
        </p:nvSpPr>
        <p:spPr>
          <a:xfrm>
            <a:off x="1435047" y="3882482"/>
            <a:ext cx="2205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737" name="Google Shape;737;p42"/>
          <p:cNvSpPr txBox="1"/>
          <p:nvPr/>
        </p:nvSpPr>
        <p:spPr>
          <a:xfrm>
            <a:off x="1163887" y="3948750"/>
            <a:ext cx="4917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38" name="Google Shape;738;p42"/>
          <p:cNvSpPr txBox="1"/>
          <p:nvPr/>
        </p:nvSpPr>
        <p:spPr>
          <a:xfrm>
            <a:off x="2198800" y="1417675"/>
            <a:ext cx="49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5925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2"/>
          <p:cNvSpPr txBox="1"/>
          <p:nvPr/>
        </p:nvSpPr>
        <p:spPr>
          <a:xfrm>
            <a:off x="3479725" y="768475"/>
            <a:ext cx="3635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32x32x3 image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2"/>
          <p:cNvSpPr txBox="1"/>
          <p:nvPr/>
        </p:nvSpPr>
        <p:spPr>
          <a:xfrm>
            <a:off x="120875" y="69950"/>
            <a:ext cx="7701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Convolution Layer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3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3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3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29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3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0" name="Google Shape;750;p43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1" name="Google Shape;751;p43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2" name="Google Shape;752;p43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3" name="Google Shape;753;p43"/>
          <p:cNvSpPr/>
          <p:nvPr/>
        </p:nvSpPr>
        <p:spPr>
          <a:xfrm>
            <a:off x="1638400" y="2313547"/>
            <a:ext cx="131602" cy="663202"/>
          </a:xfrm>
          <a:custGeom>
            <a:rect b="b" l="l" r="r" t="t"/>
            <a:pathLst>
              <a:path extrusionOk="0" h="663202" w="131602">
                <a:moveTo>
                  <a:pt x="0" y="0"/>
                </a:moveTo>
                <a:lnTo>
                  <a:pt x="131602" y="0"/>
                </a:lnTo>
                <a:lnTo>
                  <a:pt x="131602" y="663202"/>
                </a:lnTo>
                <a:lnTo>
                  <a:pt x="0" y="663202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4" name="Google Shape;754;p43"/>
          <p:cNvSpPr/>
          <p:nvPr/>
        </p:nvSpPr>
        <p:spPr>
          <a:xfrm>
            <a:off x="1770002" y="2162850"/>
            <a:ext cx="150697" cy="813900"/>
          </a:xfrm>
          <a:custGeom>
            <a:rect b="b" l="l" r="r" t="t"/>
            <a:pathLst>
              <a:path extrusionOk="0" h="813900" w="150697">
                <a:moveTo>
                  <a:pt x="0" y="150697"/>
                </a:moveTo>
                <a:lnTo>
                  <a:pt x="150697" y="0"/>
                </a:lnTo>
                <a:lnTo>
                  <a:pt x="150697" y="663202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solidFill>
            <a:srgbClr val="A0AE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5" name="Google Shape;755;p43"/>
          <p:cNvSpPr/>
          <p:nvPr/>
        </p:nvSpPr>
        <p:spPr>
          <a:xfrm>
            <a:off x="1638400" y="2162850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131602" y="150697"/>
                </a:lnTo>
                <a:lnTo>
                  <a:pt x="0" y="150697"/>
                </a:lnTo>
                <a:close/>
              </a:path>
            </a:pathLst>
          </a:custGeom>
          <a:solidFill>
            <a:srgbClr val="D3E1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6" name="Google Shape;756;p43"/>
          <p:cNvSpPr/>
          <p:nvPr/>
        </p:nvSpPr>
        <p:spPr>
          <a:xfrm>
            <a:off x="1638400" y="2162850"/>
            <a:ext cx="282300" cy="813900"/>
          </a:xfrm>
          <a:custGeom>
            <a:rect b="b" l="l" r="r" t="t"/>
            <a:pathLst>
              <a:path extrusionOk="0" h="813900" w="282300">
                <a:moveTo>
                  <a:pt x="282300" y="0"/>
                </a:moveTo>
                <a:lnTo>
                  <a:pt x="0" y="150697"/>
                </a:lnTo>
                <a:lnTo>
                  <a:pt x="150697" y="0"/>
                </a:lnTo>
                <a:lnTo>
                  <a:pt x="282300" y="0"/>
                </a:lnTo>
                <a:close/>
              </a:path>
              <a:path extrusionOk="0" h="813900" w="282300">
                <a:moveTo>
                  <a:pt x="131602" y="813900"/>
                </a:moveTo>
                <a:lnTo>
                  <a:pt x="0" y="813900"/>
                </a:lnTo>
                <a:lnTo>
                  <a:pt x="0" y="150697"/>
                </a:lnTo>
                <a:lnTo>
                  <a:pt x="131602" y="150697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7" name="Google Shape;757;p43"/>
          <p:cNvSpPr/>
          <p:nvPr/>
        </p:nvSpPr>
        <p:spPr>
          <a:xfrm>
            <a:off x="1638400" y="2162850"/>
            <a:ext cx="282300" cy="813900"/>
          </a:xfrm>
          <a:custGeom>
            <a:rect b="b" l="l" r="r" t="t"/>
            <a:pathLst>
              <a:path extrusionOk="0" h="813900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8" name="Google Shape;758;p43"/>
          <p:cNvSpPr/>
          <p:nvPr/>
        </p:nvSpPr>
        <p:spPr>
          <a:xfrm>
            <a:off x="1638400" y="2162850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31602" y="150697"/>
                </a:lnTo>
                <a:lnTo>
                  <a:pt x="2823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9" name="Google Shape;759;p43"/>
          <p:cNvSpPr/>
          <p:nvPr/>
        </p:nvSpPr>
        <p:spPr>
          <a:xfrm>
            <a:off x="1770002" y="2313547"/>
            <a:ext cx="0" cy="663202"/>
          </a:xfrm>
          <a:custGeom>
            <a:rect b="b" l="l" r="r" t="t"/>
            <a:pathLst>
              <a:path extrusionOk="0" h="663202" w="120000">
                <a:moveTo>
                  <a:pt x="0" y="0"/>
                </a:moveTo>
                <a:lnTo>
                  <a:pt x="0" y="66320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0" name="Google Shape;760;p43"/>
          <p:cNvSpPr/>
          <p:nvPr/>
        </p:nvSpPr>
        <p:spPr>
          <a:xfrm>
            <a:off x="3234650" y="2428650"/>
            <a:ext cx="282300" cy="282300"/>
          </a:xfrm>
          <a:custGeom>
            <a:rect b="b" l="l" r="r" t="t"/>
            <a:pathLst>
              <a:path extrusionOk="0" h="282300" w="282300">
                <a:moveTo>
                  <a:pt x="0" y="141150"/>
                </a:moveTo>
                <a:lnTo>
                  <a:pt x="754" y="126462"/>
                </a:lnTo>
                <a:lnTo>
                  <a:pt x="2969" y="112208"/>
                </a:lnTo>
                <a:lnTo>
                  <a:pt x="6569" y="98462"/>
                </a:lnTo>
                <a:lnTo>
                  <a:pt x="11480" y="85300"/>
                </a:lnTo>
                <a:lnTo>
                  <a:pt x="17625" y="72795"/>
                </a:lnTo>
                <a:lnTo>
                  <a:pt x="24932" y="61022"/>
                </a:lnTo>
                <a:lnTo>
                  <a:pt x="33324" y="50058"/>
                </a:lnTo>
                <a:lnTo>
                  <a:pt x="42727" y="39975"/>
                </a:lnTo>
                <a:lnTo>
                  <a:pt x="53066" y="30850"/>
                </a:lnTo>
                <a:lnTo>
                  <a:pt x="64266" y="22757"/>
                </a:lnTo>
                <a:lnTo>
                  <a:pt x="76252" y="15770"/>
                </a:lnTo>
                <a:lnTo>
                  <a:pt x="88951" y="9966"/>
                </a:lnTo>
                <a:lnTo>
                  <a:pt x="102286" y="5417"/>
                </a:lnTo>
                <a:lnTo>
                  <a:pt x="116182" y="2201"/>
                </a:lnTo>
                <a:lnTo>
                  <a:pt x="130566" y="390"/>
                </a:lnTo>
                <a:lnTo>
                  <a:pt x="141150" y="0"/>
                </a:lnTo>
                <a:lnTo>
                  <a:pt x="154276" y="611"/>
                </a:lnTo>
                <a:lnTo>
                  <a:pt x="167197" y="2423"/>
                </a:lnTo>
                <a:lnTo>
                  <a:pt x="179838" y="5405"/>
                </a:lnTo>
                <a:lnTo>
                  <a:pt x="192121" y="9524"/>
                </a:lnTo>
                <a:lnTo>
                  <a:pt x="203969" y="14749"/>
                </a:lnTo>
                <a:lnTo>
                  <a:pt x="215304" y="21047"/>
                </a:lnTo>
                <a:lnTo>
                  <a:pt x="226051" y="28387"/>
                </a:lnTo>
                <a:lnTo>
                  <a:pt x="236131" y="36738"/>
                </a:lnTo>
                <a:lnTo>
                  <a:pt x="240958" y="41341"/>
                </a:lnTo>
                <a:lnTo>
                  <a:pt x="249807" y="51055"/>
                </a:lnTo>
                <a:lnTo>
                  <a:pt x="257663" y="61474"/>
                </a:lnTo>
                <a:lnTo>
                  <a:pt x="264493" y="72521"/>
                </a:lnTo>
                <a:lnTo>
                  <a:pt x="270265" y="84119"/>
                </a:lnTo>
                <a:lnTo>
                  <a:pt x="274948" y="96191"/>
                </a:lnTo>
                <a:lnTo>
                  <a:pt x="278510" y="108660"/>
                </a:lnTo>
                <a:lnTo>
                  <a:pt x="280919" y="121449"/>
                </a:lnTo>
                <a:lnTo>
                  <a:pt x="282142" y="134481"/>
                </a:lnTo>
                <a:lnTo>
                  <a:pt x="282300" y="141150"/>
                </a:lnTo>
                <a:lnTo>
                  <a:pt x="281545" y="155837"/>
                </a:lnTo>
                <a:lnTo>
                  <a:pt x="279330" y="170091"/>
                </a:lnTo>
                <a:lnTo>
                  <a:pt x="275730" y="183837"/>
                </a:lnTo>
                <a:lnTo>
                  <a:pt x="270819" y="196999"/>
                </a:lnTo>
                <a:lnTo>
                  <a:pt x="264674" y="209504"/>
                </a:lnTo>
                <a:lnTo>
                  <a:pt x="257367" y="221277"/>
                </a:lnTo>
                <a:lnTo>
                  <a:pt x="248975" y="232241"/>
                </a:lnTo>
                <a:lnTo>
                  <a:pt x="239573" y="242324"/>
                </a:lnTo>
                <a:lnTo>
                  <a:pt x="229233" y="251449"/>
                </a:lnTo>
                <a:lnTo>
                  <a:pt x="218033" y="259542"/>
                </a:lnTo>
                <a:lnTo>
                  <a:pt x="206047" y="266529"/>
                </a:lnTo>
                <a:lnTo>
                  <a:pt x="193348" y="272333"/>
                </a:lnTo>
                <a:lnTo>
                  <a:pt x="180013" y="276882"/>
                </a:lnTo>
                <a:lnTo>
                  <a:pt x="166117" y="280098"/>
                </a:lnTo>
                <a:lnTo>
                  <a:pt x="151733" y="281909"/>
                </a:lnTo>
                <a:lnTo>
                  <a:pt x="141150" y="282300"/>
                </a:lnTo>
                <a:lnTo>
                  <a:pt x="126462" y="281545"/>
                </a:lnTo>
                <a:lnTo>
                  <a:pt x="112208" y="279330"/>
                </a:lnTo>
                <a:lnTo>
                  <a:pt x="98462" y="275730"/>
                </a:lnTo>
                <a:lnTo>
                  <a:pt x="85300" y="270819"/>
                </a:lnTo>
                <a:lnTo>
                  <a:pt x="72795" y="264674"/>
                </a:lnTo>
                <a:lnTo>
                  <a:pt x="61022" y="257367"/>
                </a:lnTo>
                <a:lnTo>
                  <a:pt x="50058" y="248975"/>
                </a:lnTo>
                <a:lnTo>
                  <a:pt x="39975" y="239573"/>
                </a:lnTo>
                <a:lnTo>
                  <a:pt x="30850" y="229233"/>
                </a:lnTo>
                <a:lnTo>
                  <a:pt x="22757" y="218033"/>
                </a:lnTo>
                <a:lnTo>
                  <a:pt x="15770" y="206047"/>
                </a:lnTo>
                <a:lnTo>
                  <a:pt x="9966" y="193348"/>
                </a:lnTo>
                <a:lnTo>
                  <a:pt x="5417" y="180013"/>
                </a:lnTo>
                <a:lnTo>
                  <a:pt x="2201" y="166117"/>
                </a:lnTo>
                <a:lnTo>
                  <a:pt x="390" y="151733"/>
                </a:lnTo>
                <a:lnTo>
                  <a:pt x="0" y="14115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1" name="Google Shape;761;p43"/>
          <p:cNvSpPr/>
          <p:nvPr/>
        </p:nvSpPr>
        <p:spPr>
          <a:xfrm>
            <a:off x="3234650" y="2428650"/>
            <a:ext cx="282300" cy="282300"/>
          </a:xfrm>
          <a:custGeom>
            <a:rect b="b" l="l" r="r" t="t"/>
            <a:pathLst>
              <a:path extrusionOk="0" h="282300" w="282300">
                <a:moveTo>
                  <a:pt x="0" y="141150"/>
                </a:moveTo>
                <a:lnTo>
                  <a:pt x="754" y="126462"/>
                </a:lnTo>
                <a:lnTo>
                  <a:pt x="2969" y="112208"/>
                </a:lnTo>
                <a:lnTo>
                  <a:pt x="6569" y="98462"/>
                </a:lnTo>
                <a:lnTo>
                  <a:pt x="11480" y="85300"/>
                </a:lnTo>
                <a:lnTo>
                  <a:pt x="17625" y="72795"/>
                </a:lnTo>
                <a:lnTo>
                  <a:pt x="24932" y="61022"/>
                </a:lnTo>
                <a:lnTo>
                  <a:pt x="33324" y="50058"/>
                </a:lnTo>
                <a:lnTo>
                  <a:pt x="42727" y="39975"/>
                </a:lnTo>
                <a:lnTo>
                  <a:pt x="53066" y="30850"/>
                </a:lnTo>
                <a:lnTo>
                  <a:pt x="64266" y="22757"/>
                </a:lnTo>
                <a:lnTo>
                  <a:pt x="76252" y="15770"/>
                </a:lnTo>
                <a:lnTo>
                  <a:pt x="88951" y="9966"/>
                </a:lnTo>
                <a:lnTo>
                  <a:pt x="102286" y="5417"/>
                </a:lnTo>
                <a:lnTo>
                  <a:pt x="116182" y="2201"/>
                </a:lnTo>
                <a:lnTo>
                  <a:pt x="130566" y="390"/>
                </a:lnTo>
                <a:lnTo>
                  <a:pt x="141150" y="0"/>
                </a:lnTo>
                <a:lnTo>
                  <a:pt x="154276" y="611"/>
                </a:lnTo>
                <a:lnTo>
                  <a:pt x="167197" y="2423"/>
                </a:lnTo>
                <a:lnTo>
                  <a:pt x="179838" y="5405"/>
                </a:lnTo>
                <a:lnTo>
                  <a:pt x="192121" y="9524"/>
                </a:lnTo>
                <a:lnTo>
                  <a:pt x="203969" y="14749"/>
                </a:lnTo>
                <a:lnTo>
                  <a:pt x="215304" y="21047"/>
                </a:lnTo>
                <a:lnTo>
                  <a:pt x="226051" y="28387"/>
                </a:lnTo>
                <a:lnTo>
                  <a:pt x="236131" y="36738"/>
                </a:lnTo>
                <a:lnTo>
                  <a:pt x="240958" y="41341"/>
                </a:lnTo>
                <a:lnTo>
                  <a:pt x="249807" y="51055"/>
                </a:lnTo>
                <a:lnTo>
                  <a:pt x="257663" y="61474"/>
                </a:lnTo>
                <a:lnTo>
                  <a:pt x="264493" y="72521"/>
                </a:lnTo>
                <a:lnTo>
                  <a:pt x="270265" y="84119"/>
                </a:lnTo>
                <a:lnTo>
                  <a:pt x="274948" y="96191"/>
                </a:lnTo>
                <a:lnTo>
                  <a:pt x="278510" y="108660"/>
                </a:lnTo>
                <a:lnTo>
                  <a:pt x="280919" y="121449"/>
                </a:lnTo>
                <a:lnTo>
                  <a:pt x="282142" y="134481"/>
                </a:lnTo>
                <a:lnTo>
                  <a:pt x="282300" y="141150"/>
                </a:lnTo>
                <a:lnTo>
                  <a:pt x="281545" y="155837"/>
                </a:lnTo>
                <a:lnTo>
                  <a:pt x="279330" y="170091"/>
                </a:lnTo>
                <a:lnTo>
                  <a:pt x="275730" y="183837"/>
                </a:lnTo>
                <a:lnTo>
                  <a:pt x="270819" y="196999"/>
                </a:lnTo>
                <a:lnTo>
                  <a:pt x="264674" y="209504"/>
                </a:lnTo>
                <a:lnTo>
                  <a:pt x="257367" y="221277"/>
                </a:lnTo>
                <a:lnTo>
                  <a:pt x="248975" y="232241"/>
                </a:lnTo>
                <a:lnTo>
                  <a:pt x="239573" y="242324"/>
                </a:lnTo>
                <a:lnTo>
                  <a:pt x="229233" y="251449"/>
                </a:lnTo>
                <a:lnTo>
                  <a:pt x="218033" y="259542"/>
                </a:lnTo>
                <a:lnTo>
                  <a:pt x="206047" y="266529"/>
                </a:lnTo>
                <a:lnTo>
                  <a:pt x="193348" y="272333"/>
                </a:lnTo>
                <a:lnTo>
                  <a:pt x="180013" y="276882"/>
                </a:lnTo>
                <a:lnTo>
                  <a:pt x="166117" y="280098"/>
                </a:lnTo>
                <a:lnTo>
                  <a:pt x="151733" y="281909"/>
                </a:lnTo>
                <a:lnTo>
                  <a:pt x="141150" y="282300"/>
                </a:lnTo>
                <a:lnTo>
                  <a:pt x="126462" y="281545"/>
                </a:lnTo>
                <a:lnTo>
                  <a:pt x="112208" y="279330"/>
                </a:lnTo>
                <a:lnTo>
                  <a:pt x="98462" y="275730"/>
                </a:lnTo>
                <a:lnTo>
                  <a:pt x="85300" y="270819"/>
                </a:lnTo>
                <a:lnTo>
                  <a:pt x="72795" y="264674"/>
                </a:lnTo>
                <a:lnTo>
                  <a:pt x="61022" y="257367"/>
                </a:lnTo>
                <a:lnTo>
                  <a:pt x="50058" y="248975"/>
                </a:lnTo>
                <a:lnTo>
                  <a:pt x="39975" y="239573"/>
                </a:lnTo>
                <a:lnTo>
                  <a:pt x="30850" y="229233"/>
                </a:lnTo>
                <a:lnTo>
                  <a:pt x="22757" y="218033"/>
                </a:lnTo>
                <a:lnTo>
                  <a:pt x="15770" y="206047"/>
                </a:lnTo>
                <a:lnTo>
                  <a:pt x="9966" y="193348"/>
                </a:lnTo>
                <a:lnTo>
                  <a:pt x="5417" y="180013"/>
                </a:lnTo>
                <a:lnTo>
                  <a:pt x="2201" y="166117"/>
                </a:lnTo>
                <a:lnTo>
                  <a:pt x="390" y="151733"/>
                </a:lnTo>
                <a:lnTo>
                  <a:pt x="0" y="141150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2" name="Google Shape;762;p43"/>
          <p:cNvSpPr/>
          <p:nvPr/>
        </p:nvSpPr>
        <p:spPr>
          <a:xfrm>
            <a:off x="1745150" y="2569800"/>
            <a:ext cx="1489500" cy="399000"/>
          </a:xfrm>
          <a:custGeom>
            <a:rect b="b" l="l" r="r" t="t"/>
            <a:pathLst>
              <a:path extrusionOk="0" h="399000" w="1489500">
                <a:moveTo>
                  <a:pt x="0" y="399000"/>
                </a:moveTo>
                <a:lnTo>
                  <a:pt x="148950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3" name="Google Shape;763;p43"/>
          <p:cNvSpPr/>
          <p:nvPr/>
        </p:nvSpPr>
        <p:spPr>
          <a:xfrm>
            <a:off x="1745150" y="2569800"/>
            <a:ext cx="1489500" cy="399000"/>
          </a:xfrm>
          <a:custGeom>
            <a:rect b="b" l="l" r="r" t="t"/>
            <a:pathLst>
              <a:path extrusionOk="0" h="399000" w="1489500">
                <a:moveTo>
                  <a:pt x="0" y="399000"/>
                </a:moveTo>
                <a:lnTo>
                  <a:pt x="14895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4" name="Google Shape;764;p43"/>
          <p:cNvSpPr/>
          <p:nvPr/>
        </p:nvSpPr>
        <p:spPr>
          <a:xfrm>
            <a:off x="1764650" y="2332500"/>
            <a:ext cx="1470000" cy="237300"/>
          </a:xfrm>
          <a:custGeom>
            <a:rect b="b" l="l" r="r" t="t"/>
            <a:pathLst>
              <a:path extrusionOk="0" h="237300" w="1470000">
                <a:moveTo>
                  <a:pt x="0" y="0"/>
                </a:moveTo>
                <a:lnTo>
                  <a:pt x="1470000" y="2373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5" name="Google Shape;765;p43"/>
          <p:cNvSpPr/>
          <p:nvPr/>
        </p:nvSpPr>
        <p:spPr>
          <a:xfrm>
            <a:off x="1764650" y="2332500"/>
            <a:ext cx="1470000" cy="237300"/>
          </a:xfrm>
          <a:custGeom>
            <a:rect b="b" l="l" r="r" t="t"/>
            <a:pathLst>
              <a:path extrusionOk="0" h="237300" w="1470000">
                <a:moveTo>
                  <a:pt x="0" y="0"/>
                </a:moveTo>
                <a:lnTo>
                  <a:pt x="1470000" y="2373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6" name="Google Shape;766;p43"/>
          <p:cNvSpPr/>
          <p:nvPr/>
        </p:nvSpPr>
        <p:spPr>
          <a:xfrm>
            <a:off x="1900850" y="2183100"/>
            <a:ext cx="1333800" cy="386700"/>
          </a:xfrm>
          <a:custGeom>
            <a:rect b="b" l="l" r="r" t="t"/>
            <a:pathLst>
              <a:path extrusionOk="0" h="386700" w="1333800">
                <a:moveTo>
                  <a:pt x="0" y="0"/>
                </a:moveTo>
                <a:lnTo>
                  <a:pt x="1333800" y="3867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7" name="Google Shape;767;p43"/>
          <p:cNvSpPr/>
          <p:nvPr/>
        </p:nvSpPr>
        <p:spPr>
          <a:xfrm>
            <a:off x="1900850" y="2183100"/>
            <a:ext cx="1333800" cy="386700"/>
          </a:xfrm>
          <a:custGeom>
            <a:rect b="b" l="l" r="r" t="t"/>
            <a:pathLst>
              <a:path extrusionOk="0" h="386700" w="1333800">
                <a:moveTo>
                  <a:pt x="0" y="0"/>
                </a:moveTo>
                <a:lnTo>
                  <a:pt x="1333800" y="3867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8" name="Google Shape;768;p43"/>
          <p:cNvSpPr/>
          <p:nvPr/>
        </p:nvSpPr>
        <p:spPr>
          <a:xfrm>
            <a:off x="1926950" y="2569800"/>
            <a:ext cx="1307700" cy="249600"/>
          </a:xfrm>
          <a:custGeom>
            <a:rect b="b" l="l" r="r" t="t"/>
            <a:pathLst>
              <a:path extrusionOk="0" h="249600" w="1307700">
                <a:moveTo>
                  <a:pt x="0" y="249600"/>
                </a:moveTo>
                <a:lnTo>
                  <a:pt x="130770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9" name="Google Shape;769;p43"/>
          <p:cNvSpPr/>
          <p:nvPr/>
        </p:nvSpPr>
        <p:spPr>
          <a:xfrm>
            <a:off x="1926950" y="2569800"/>
            <a:ext cx="1307700" cy="249600"/>
          </a:xfrm>
          <a:custGeom>
            <a:rect b="b" l="l" r="r" t="t"/>
            <a:pathLst>
              <a:path extrusionOk="0" h="249600" w="1307700">
                <a:moveTo>
                  <a:pt x="0" y="249600"/>
                </a:moveTo>
                <a:lnTo>
                  <a:pt x="13077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0" name="Google Shape;770;p43"/>
          <p:cNvSpPr/>
          <p:nvPr/>
        </p:nvSpPr>
        <p:spPr>
          <a:xfrm>
            <a:off x="1834500" y="349085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1" name="Google Shape;771;p43"/>
          <p:cNvSpPr/>
          <p:nvPr/>
        </p:nvSpPr>
        <p:spPr>
          <a:xfrm>
            <a:off x="2198800" y="1417675"/>
            <a:ext cx="491700" cy="282300"/>
          </a:xfrm>
          <a:custGeom>
            <a:rect b="b" l="l" r="r" t="t"/>
            <a:pathLst>
              <a:path extrusionOk="0" h="282300" w="491700">
                <a:moveTo>
                  <a:pt x="0" y="0"/>
                </a:moveTo>
                <a:lnTo>
                  <a:pt x="491700" y="0"/>
                </a:lnTo>
                <a:lnTo>
                  <a:pt x="4917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2" name="Google Shape;772;p43"/>
          <p:cNvSpPr/>
          <p:nvPr/>
        </p:nvSpPr>
        <p:spPr>
          <a:xfrm>
            <a:off x="1163887" y="3882482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3" name="Google Shape;773;p43"/>
          <p:cNvSpPr/>
          <p:nvPr/>
        </p:nvSpPr>
        <p:spPr>
          <a:xfrm>
            <a:off x="1221875" y="1934078"/>
            <a:ext cx="213172" cy="2014672"/>
          </a:xfrm>
          <a:custGeom>
            <a:rect b="b" l="l" r="r" t="t"/>
            <a:pathLst>
              <a:path extrusionOk="0" h="2014672" w="213172">
                <a:moveTo>
                  <a:pt x="0" y="0"/>
                </a:moveTo>
                <a:lnTo>
                  <a:pt x="213172" y="0"/>
                </a:lnTo>
                <a:lnTo>
                  <a:pt x="213172" y="2014672"/>
                </a:lnTo>
                <a:lnTo>
                  <a:pt x="0" y="2014672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4" name="Google Shape;774;p43"/>
          <p:cNvSpPr/>
          <p:nvPr/>
        </p:nvSpPr>
        <p:spPr>
          <a:xfrm>
            <a:off x="1435047" y="1190850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5" name="Google Shape;775;p43"/>
          <p:cNvSpPr/>
          <p:nvPr/>
        </p:nvSpPr>
        <p:spPr>
          <a:xfrm>
            <a:off x="1221875" y="119085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6" name="Google Shape;776;p43"/>
          <p:cNvSpPr/>
          <p:nvPr/>
        </p:nvSpPr>
        <p:spPr>
          <a:xfrm>
            <a:off x="1221875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7" name="Google Shape;777;p43"/>
          <p:cNvSpPr/>
          <p:nvPr/>
        </p:nvSpPr>
        <p:spPr>
          <a:xfrm>
            <a:off x="1221875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8" name="Google Shape;778;p43"/>
          <p:cNvSpPr/>
          <p:nvPr/>
        </p:nvSpPr>
        <p:spPr>
          <a:xfrm>
            <a:off x="1221875" y="119085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9" name="Google Shape;779;p43"/>
          <p:cNvSpPr/>
          <p:nvPr/>
        </p:nvSpPr>
        <p:spPr>
          <a:xfrm>
            <a:off x="1435047" y="1934078"/>
            <a:ext cx="0" cy="2014672"/>
          </a:xfrm>
          <a:custGeom>
            <a:rect b="b" l="l" r="r" t="t"/>
            <a:pathLst>
              <a:path extrusionOk="0" h="2014672" w="120000">
                <a:moveTo>
                  <a:pt x="0" y="0"/>
                </a:moveTo>
                <a:lnTo>
                  <a:pt x="0" y="201467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0" name="Google Shape;780;p43"/>
          <p:cNvSpPr/>
          <p:nvPr/>
        </p:nvSpPr>
        <p:spPr>
          <a:xfrm>
            <a:off x="2348650" y="1010250"/>
            <a:ext cx="984300" cy="233100"/>
          </a:xfrm>
          <a:custGeom>
            <a:rect b="b" l="l" r="r" t="t"/>
            <a:pathLst>
              <a:path extrusionOk="0" h="233100" w="984300">
                <a:moveTo>
                  <a:pt x="984300" y="0"/>
                </a:moveTo>
                <a:lnTo>
                  <a:pt x="0" y="2331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1" name="Google Shape;781;p43"/>
          <p:cNvSpPr/>
          <p:nvPr/>
        </p:nvSpPr>
        <p:spPr>
          <a:xfrm>
            <a:off x="2404262" y="1010250"/>
            <a:ext cx="928688" cy="219930"/>
          </a:xfrm>
          <a:custGeom>
            <a:rect b="b" l="l" r="r" t="t"/>
            <a:pathLst>
              <a:path extrusionOk="0" h="219930" w="928688">
                <a:moveTo>
                  <a:pt x="928688" y="0"/>
                </a:moveTo>
                <a:lnTo>
                  <a:pt x="0" y="21993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2" name="Google Shape;782;p43"/>
          <p:cNvSpPr/>
          <p:nvPr/>
        </p:nvSpPr>
        <p:spPr>
          <a:xfrm>
            <a:off x="2362199" y="1214870"/>
            <a:ext cx="45687" cy="30618"/>
          </a:xfrm>
          <a:custGeom>
            <a:rect b="b" l="l" r="r" t="t"/>
            <a:pathLst>
              <a:path extrusionOk="0" h="30618" w="45687">
                <a:moveTo>
                  <a:pt x="38436" y="0"/>
                </a:moveTo>
                <a:lnTo>
                  <a:pt x="45687" y="30618"/>
                </a:lnTo>
                <a:lnTo>
                  <a:pt x="0" y="25270"/>
                </a:lnTo>
                <a:lnTo>
                  <a:pt x="3843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3" name="Google Shape;783;p43"/>
          <p:cNvSpPr/>
          <p:nvPr/>
        </p:nvSpPr>
        <p:spPr>
          <a:xfrm>
            <a:off x="2362199" y="1214870"/>
            <a:ext cx="45687" cy="30618"/>
          </a:xfrm>
          <a:custGeom>
            <a:rect b="b" l="l" r="r" t="t"/>
            <a:pathLst>
              <a:path extrusionOk="0" h="30618" w="45687">
                <a:moveTo>
                  <a:pt x="38436" y="0"/>
                </a:moveTo>
                <a:lnTo>
                  <a:pt x="0" y="25270"/>
                </a:lnTo>
                <a:lnTo>
                  <a:pt x="45687" y="30618"/>
                </a:lnTo>
                <a:lnTo>
                  <a:pt x="38436" y="0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4" name="Google Shape;784;p43"/>
          <p:cNvSpPr/>
          <p:nvPr/>
        </p:nvSpPr>
        <p:spPr>
          <a:xfrm>
            <a:off x="2037650" y="1493775"/>
            <a:ext cx="1398900" cy="543900"/>
          </a:xfrm>
          <a:custGeom>
            <a:rect b="b" l="l" r="r" t="t"/>
            <a:pathLst>
              <a:path extrusionOk="0" h="543900" w="1398900">
                <a:moveTo>
                  <a:pt x="1398900" y="0"/>
                </a:moveTo>
                <a:lnTo>
                  <a:pt x="0" y="5439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5" name="Google Shape;785;p43"/>
          <p:cNvSpPr/>
          <p:nvPr/>
        </p:nvSpPr>
        <p:spPr>
          <a:xfrm>
            <a:off x="2090915" y="1493775"/>
            <a:ext cx="1345634" cy="523190"/>
          </a:xfrm>
          <a:custGeom>
            <a:rect b="b" l="l" r="r" t="t"/>
            <a:pathLst>
              <a:path extrusionOk="0" h="523190" w="1345634">
                <a:moveTo>
                  <a:pt x="1345634" y="0"/>
                </a:moveTo>
                <a:lnTo>
                  <a:pt x="0" y="52319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6" name="Google Shape;786;p43"/>
          <p:cNvSpPr/>
          <p:nvPr/>
        </p:nvSpPr>
        <p:spPr>
          <a:xfrm>
            <a:off x="2050628" y="2002301"/>
            <a:ext cx="45988" cy="30327"/>
          </a:xfrm>
          <a:custGeom>
            <a:rect b="b" l="l" r="r" t="t"/>
            <a:pathLst>
              <a:path extrusionOk="0" h="30327" w="45988">
                <a:moveTo>
                  <a:pt x="34586" y="0"/>
                </a:moveTo>
                <a:lnTo>
                  <a:pt x="45988" y="29327"/>
                </a:lnTo>
                <a:lnTo>
                  <a:pt x="0" y="30327"/>
                </a:lnTo>
                <a:lnTo>
                  <a:pt x="3458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7" name="Google Shape;787;p43"/>
          <p:cNvSpPr/>
          <p:nvPr/>
        </p:nvSpPr>
        <p:spPr>
          <a:xfrm>
            <a:off x="2050628" y="2002301"/>
            <a:ext cx="45988" cy="30327"/>
          </a:xfrm>
          <a:custGeom>
            <a:rect b="b" l="l" r="r" t="t"/>
            <a:pathLst>
              <a:path extrusionOk="0" h="30327" w="45988">
                <a:moveTo>
                  <a:pt x="34586" y="0"/>
                </a:moveTo>
                <a:lnTo>
                  <a:pt x="0" y="30327"/>
                </a:lnTo>
                <a:lnTo>
                  <a:pt x="45988" y="29327"/>
                </a:lnTo>
                <a:lnTo>
                  <a:pt x="34586" y="0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8" name="Google Shape;788;p43"/>
          <p:cNvSpPr/>
          <p:nvPr/>
        </p:nvSpPr>
        <p:spPr>
          <a:xfrm>
            <a:off x="120875" y="69950"/>
            <a:ext cx="7701900" cy="630300"/>
          </a:xfrm>
          <a:custGeom>
            <a:rect b="b" l="l" r="r" t="t"/>
            <a:pathLst>
              <a:path extrusionOk="0" h="630300" w="7701900">
                <a:moveTo>
                  <a:pt x="0" y="0"/>
                </a:moveTo>
                <a:lnTo>
                  <a:pt x="7701900" y="0"/>
                </a:lnTo>
                <a:lnTo>
                  <a:pt x="7701900" y="630300"/>
                </a:lnTo>
                <a:lnTo>
                  <a:pt x="0" y="630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9" name="Google Shape;789;p43"/>
          <p:cNvSpPr/>
          <p:nvPr/>
        </p:nvSpPr>
        <p:spPr>
          <a:xfrm>
            <a:off x="3479725" y="768475"/>
            <a:ext cx="3635100" cy="552600"/>
          </a:xfrm>
          <a:custGeom>
            <a:rect b="b" l="l" r="r" t="t"/>
            <a:pathLst>
              <a:path extrusionOk="0" h="552600" w="3635100">
                <a:moveTo>
                  <a:pt x="0" y="0"/>
                </a:moveTo>
                <a:lnTo>
                  <a:pt x="3635100" y="0"/>
                </a:lnTo>
                <a:lnTo>
                  <a:pt x="3635100" y="552600"/>
                </a:lnTo>
                <a:lnTo>
                  <a:pt x="0" y="552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0" name="Google Shape;790;p43"/>
          <p:cNvSpPr/>
          <p:nvPr/>
        </p:nvSpPr>
        <p:spPr>
          <a:xfrm>
            <a:off x="3842425" y="2710950"/>
            <a:ext cx="3232525" cy="813900"/>
          </a:xfrm>
          <a:custGeom>
            <a:rect b="b" l="l" r="r" t="t"/>
            <a:pathLst>
              <a:path extrusionOk="0" h="813900" w="3232525">
                <a:moveTo>
                  <a:pt x="0" y="0"/>
                </a:moveTo>
                <a:lnTo>
                  <a:pt x="3232525" y="0"/>
                </a:lnTo>
                <a:lnTo>
                  <a:pt x="3232525" y="813900"/>
                </a:lnTo>
                <a:lnTo>
                  <a:pt x="0" y="813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1" name="Google Shape;791;p43"/>
          <p:cNvSpPr/>
          <p:nvPr/>
        </p:nvSpPr>
        <p:spPr>
          <a:xfrm>
            <a:off x="7074950" y="2055024"/>
            <a:ext cx="92225" cy="1849304"/>
          </a:xfrm>
          <a:custGeom>
            <a:rect b="b" l="l" r="r" t="t"/>
            <a:pathLst>
              <a:path extrusionOk="0" h="1849304" w="92225">
                <a:moveTo>
                  <a:pt x="0" y="0"/>
                </a:moveTo>
                <a:lnTo>
                  <a:pt x="92225" y="0"/>
                </a:lnTo>
                <a:lnTo>
                  <a:pt x="92225" y="1849304"/>
                </a:lnTo>
                <a:lnTo>
                  <a:pt x="0" y="1849304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2" name="Google Shape;792;p43"/>
          <p:cNvSpPr/>
          <p:nvPr/>
        </p:nvSpPr>
        <p:spPr>
          <a:xfrm>
            <a:off x="7167175" y="1190850"/>
            <a:ext cx="864174" cy="2757900"/>
          </a:xfrm>
          <a:custGeom>
            <a:rect b="b" l="l" r="r" t="t"/>
            <a:pathLst>
              <a:path extrusionOk="0" h="2757900" w="864174">
                <a:moveTo>
                  <a:pt x="0" y="864174"/>
                </a:moveTo>
                <a:lnTo>
                  <a:pt x="864174" y="0"/>
                </a:lnTo>
                <a:lnTo>
                  <a:pt x="864174" y="1893725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solidFill>
            <a:srgbClr val="A0AE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3" name="Google Shape;793;p43"/>
          <p:cNvSpPr/>
          <p:nvPr/>
        </p:nvSpPr>
        <p:spPr>
          <a:xfrm>
            <a:off x="7074950" y="11908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2225" y="864174"/>
                </a:lnTo>
                <a:lnTo>
                  <a:pt x="0" y="864174"/>
                </a:lnTo>
                <a:close/>
              </a:path>
            </a:pathLst>
          </a:custGeom>
          <a:solidFill>
            <a:srgbClr val="D3E1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4" name="Google Shape;794;p43"/>
          <p:cNvSpPr/>
          <p:nvPr/>
        </p:nvSpPr>
        <p:spPr>
          <a:xfrm>
            <a:off x="7074950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864174"/>
                </a:lnTo>
                <a:lnTo>
                  <a:pt x="864174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92225" y="2757900"/>
                </a:moveTo>
                <a:lnTo>
                  <a:pt x="0" y="2757900"/>
                </a:lnTo>
                <a:lnTo>
                  <a:pt x="0" y="864174"/>
                </a:lnTo>
                <a:lnTo>
                  <a:pt x="92225" y="864174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5" name="Google Shape;795;p43"/>
          <p:cNvSpPr/>
          <p:nvPr/>
        </p:nvSpPr>
        <p:spPr>
          <a:xfrm>
            <a:off x="7074950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6" name="Google Shape;796;p43"/>
          <p:cNvSpPr/>
          <p:nvPr/>
        </p:nvSpPr>
        <p:spPr>
          <a:xfrm>
            <a:off x="7074950" y="11908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92225" y="864174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7" name="Google Shape;797;p43"/>
          <p:cNvSpPr/>
          <p:nvPr/>
        </p:nvSpPr>
        <p:spPr>
          <a:xfrm>
            <a:off x="7167175" y="2055024"/>
            <a:ext cx="0" cy="1849304"/>
          </a:xfrm>
          <a:custGeom>
            <a:rect b="b" l="l" r="r" t="t"/>
            <a:pathLst>
              <a:path extrusionOk="0" h="1849304" w="120000">
                <a:moveTo>
                  <a:pt x="0" y="18493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8" name="Google Shape;798;p43"/>
          <p:cNvSpPr/>
          <p:nvPr/>
        </p:nvSpPr>
        <p:spPr>
          <a:xfrm>
            <a:off x="7080350" y="523675"/>
            <a:ext cx="1804500" cy="543900"/>
          </a:xfrm>
          <a:custGeom>
            <a:rect b="b" l="l" r="r" t="t"/>
            <a:pathLst>
              <a:path extrusionOk="0" h="543900" w="1804500">
                <a:moveTo>
                  <a:pt x="0" y="0"/>
                </a:moveTo>
                <a:lnTo>
                  <a:pt x="1804500" y="0"/>
                </a:lnTo>
                <a:lnTo>
                  <a:pt x="1804500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9" name="Google Shape;799;p43"/>
          <p:cNvSpPr/>
          <p:nvPr/>
        </p:nvSpPr>
        <p:spPr>
          <a:xfrm>
            <a:off x="6959443" y="3904329"/>
            <a:ext cx="328200" cy="309600"/>
          </a:xfrm>
          <a:custGeom>
            <a:rect b="b" l="l" r="r" t="t"/>
            <a:pathLst>
              <a:path extrusionOk="0" h="309600" w="328200">
                <a:moveTo>
                  <a:pt x="0" y="0"/>
                </a:moveTo>
                <a:lnTo>
                  <a:pt x="328200" y="0"/>
                </a:lnTo>
                <a:lnTo>
                  <a:pt x="3282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0" name="Google Shape;800;p43"/>
          <p:cNvSpPr/>
          <p:nvPr/>
        </p:nvSpPr>
        <p:spPr>
          <a:xfrm>
            <a:off x="7626953" y="344865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1" name="Google Shape;801;p43"/>
          <p:cNvSpPr/>
          <p:nvPr/>
        </p:nvSpPr>
        <p:spPr>
          <a:xfrm>
            <a:off x="8031353" y="2037662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2" name="Google Shape;802;p43"/>
          <p:cNvSpPr/>
          <p:nvPr/>
        </p:nvSpPr>
        <p:spPr>
          <a:xfrm>
            <a:off x="3971900" y="2573100"/>
            <a:ext cx="2365800" cy="0"/>
          </a:xfrm>
          <a:custGeom>
            <a:rect b="b" l="l" r="r" t="t"/>
            <a:pathLst>
              <a:path extrusionOk="0" h="120000" w="2365800">
                <a:moveTo>
                  <a:pt x="0" y="0"/>
                </a:moveTo>
                <a:lnTo>
                  <a:pt x="23658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3" name="Google Shape;803;p43"/>
          <p:cNvSpPr/>
          <p:nvPr/>
        </p:nvSpPr>
        <p:spPr>
          <a:xfrm>
            <a:off x="3971900" y="2573100"/>
            <a:ext cx="2308650" cy="0"/>
          </a:xfrm>
          <a:custGeom>
            <a:rect b="b" l="l" r="r" t="t"/>
            <a:pathLst>
              <a:path extrusionOk="0" h="120000" w="2308650">
                <a:moveTo>
                  <a:pt x="0" y="0"/>
                </a:moveTo>
                <a:lnTo>
                  <a:pt x="2308650" y="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4" name="Google Shape;804;p43"/>
          <p:cNvSpPr/>
          <p:nvPr/>
        </p:nvSpPr>
        <p:spPr>
          <a:xfrm>
            <a:off x="6280550" y="255736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5" name="Google Shape;805;p43"/>
          <p:cNvSpPr/>
          <p:nvPr/>
        </p:nvSpPr>
        <p:spPr>
          <a:xfrm>
            <a:off x="6280550" y="255736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6" name="Google Shape;806;p43"/>
          <p:cNvSpPr txBox="1"/>
          <p:nvPr/>
        </p:nvSpPr>
        <p:spPr>
          <a:xfrm>
            <a:off x="7153374" y="630918"/>
            <a:ext cx="1659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activation map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3"/>
          <p:cNvSpPr txBox="1"/>
          <p:nvPr/>
        </p:nvSpPr>
        <p:spPr>
          <a:xfrm>
            <a:off x="3552750" y="1249074"/>
            <a:ext cx="88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5x5x3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3"/>
          <p:cNvSpPr txBox="1"/>
          <p:nvPr/>
        </p:nvSpPr>
        <p:spPr>
          <a:xfrm>
            <a:off x="4450386" y="1249074"/>
            <a:ext cx="64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3"/>
          <p:cNvSpPr txBox="1"/>
          <p:nvPr/>
        </p:nvSpPr>
        <p:spPr>
          <a:xfrm>
            <a:off x="1236912" y="3989725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3"/>
          <p:cNvSpPr txBox="1"/>
          <p:nvPr/>
        </p:nvSpPr>
        <p:spPr>
          <a:xfrm>
            <a:off x="1834500" y="349085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3"/>
          <p:cNvSpPr txBox="1"/>
          <p:nvPr/>
        </p:nvSpPr>
        <p:spPr>
          <a:xfrm>
            <a:off x="7626953" y="344865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28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3"/>
          <p:cNvSpPr txBox="1"/>
          <p:nvPr/>
        </p:nvSpPr>
        <p:spPr>
          <a:xfrm>
            <a:off x="1638400" y="2313547"/>
            <a:ext cx="131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3" name="Google Shape;813;p43"/>
          <p:cNvSpPr txBox="1"/>
          <p:nvPr/>
        </p:nvSpPr>
        <p:spPr>
          <a:xfrm>
            <a:off x="8031353" y="2037662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28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3"/>
          <p:cNvSpPr txBox="1"/>
          <p:nvPr/>
        </p:nvSpPr>
        <p:spPr>
          <a:xfrm>
            <a:off x="3842425" y="2055024"/>
            <a:ext cx="32325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5" name="Google Shape;815;p43"/>
          <p:cNvSpPr txBox="1"/>
          <p:nvPr/>
        </p:nvSpPr>
        <p:spPr>
          <a:xfrm>
            <a:off x="7074950" y="2055024"/>
            <a:ext cx="921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6" name="Google Shape;816;p43"/>
          <p:cNvSpPr txBox="1"/>
          <p:nvPr/>
        </p:nvSpPr>
        <p:spPr>
          <a:xfrm>
            <a:off x="7167175" y="2055024"/>
            <a:ext cx="1206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7" name="Google Shape;817;p43"/>
          <p:cNvSpPr txBox="1"/>
          <p:nvPr/>
        </p:nvSpPr>
        <p:spPr>
          <a:xfrm>
            <a:off x="3842425" y="2710950"/>
            <a:ext cx="3232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719871" rtl="0" algn="l">
              <a:lnSpc>
                <a:spcPct val="114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convolve (slide) over all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719871" rtl="0" algn="l">
              <a:lnSpc>
                <a:spcPct val="114944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spatial locations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3"/>
          <p:cNvSpPr txBox="1"/>
          <p:nvPr/>
        </p:nvSpPr>
        <p:spPr>
          <a:xfrm>
            <a:off x="3842425" y="3524850"/>
            <a:ext cx="3232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9" name="Google Shape;819;p43"/>
          <p:cNvSpPr txBox="1"/>
          <p:nvPr/>
        </p:nvSpPr>
        <p:spPr>
          <a:xfrm>
            <a:off x="3842425" y="3904329"/>
            <a:ext cx="3117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0" name="Google Shape;820;p43"/>
          <p:cNvSpPr txBox="1"/>
          <p:nvPr/>
        </p:nvSpPr>
        <p:spPr>
          <a:xfrm>
            <a:off x="6959443" y="3904329"/>
            <a:ext cx="328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3"/>
          <p:cNvSpPr txBox="1"/>
          <p:nvPr/>
        </p:nvSpPr>
        <p:spPr>
          <a:xfrm>
            <a:off x="1163887" y="1934078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2" name="Google Shape;822;p43"/>
          <p:cNvSpPr txBox="1"/>
          <p:nvPr/>
        </p:nvSpPr>
        <p:spPr>
          <a:xfrm>
            <a:off x="1221875" y="1934078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3" name="Google Shape;823;p43"/>
          <p:cNvSpPr txBox="1"/>
          <p:nvPr/>
        </p:nvSpPr>
        <p:spPr>
          <a:xfrm>
            <a:off x="1435047" y="1934078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4" name="Google Shape;824;p43"/>
          <p:cNvSpPr txBox="1"/>
          <p:nvPr/>
        </p:nvSpPr>
        <p:spPr>
          <a:xfrm>
            <a:off x="1163887" y="3882482"/>
            <a:ext cx="579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825" name="Google Shape;825;p43"/>
          <p:cNvSpPr txBox="1"/>
          <p:nvPr/>
        </p:nvSpPr>
        <p:spPr>
          <a:xfrm>
            <a:off x="1221875" y="3882482"/>
            <a:ext cx="2133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826" name="Google Shape;826;p43"/>
          <p:cNvSpPr txBox="1"/>
          <p:nvPr/>
        </p:nvSpPr>
        <p:spPr>
          <a:xfrm>
            <a:off x="1435047" y="3882482"/>
            <a:ext cx="2205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827" name="Google Shape;827;p43"/>
          <p:cNvSpPr txBox="1"/>
          <p:nvPr/>
        </p:nvSpPr>
        <p:spPr>
          <a:xfrm>
            <a:off x="1163887" y="3948750"/>
            <a:ext cx="4917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28" name="Google Shape;828;p43"/>
          <p:cNvSpPr txBox="1"/>
          <p:nvPr/>
        </p:nvSpPr>
        <p:spPr>
          <a:xfrm>
            <a:off x="2198800" y="1417675"/>
            <a:ext cx="49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5925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3"/>
          <p:cNvSpPr txBox="1"/>
          <p:nvPr/>
        </p:nvSpPr>
        <p:spPr>
          <a:xfrm>
            <a:off x="120875" y="69950"/>
            <a:ext cx="69768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Convolution Layer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3"/>
          <p:cNvSpPr txBox="1"/>
          <p:nvPr/>
        </p:nvSpPr>
        <p:spPr>
          <a:xfrm>
            <a:off x="7822775" y="69950"/>
            <a:ext cx="1062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1" name="Google Shape;831;p43"/>
          <p:cNvSpPr txBox="1"/>
          <p:nvPr/>
        </p:nvSpPr>
        <p:spPr>
          <a:xfrm>
            <a:off x="120875" y="523675"/>
            <a:ext cx="69768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2" name="Google Shape;832;p43"/>
          <p:cNvSpPr txBox="1"/>
          <p:nvPr/>
        </p:nvSpPr>
        <p:spPr>
          <a:xfrm>
            <a:off x="7097587" y="523675"/>
            <a:ext cx="725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3" name="Google Shape;833;p43"/>
          <p:cNvSpPr txBox="1"/>
          <p:nvPr/>
        </p:nvSpPr>
        <p:spPr>
          <a:xfrm>
            <a:off x="7822775" y="523675"/>
            <a:ext cx="10620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4" name="Google Shape;834;p43"/>
          <p:cNvSpPr txBox="1"/>
          <p:nvPr/>
        </p:nvSpPr>
        <p:spPr>
          <a:xfrm>
            <a:off x="1270000000" y="768475"/>
            <a:ext cx="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5" name="Google Shape;835;p43"/>
          <p:cNvSpPr txBox="1"/>
          <p:nvPr/>
        </p:nvSpPr>
        <p:spPr>
          <a:xfrm>
            <a:off x="3479725" y="768475"/>
            <a:ext cx="3618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32x32x3 image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3"/>
          <p:cNvSpPr txBox="1"/>
          <p:nvPr/>
        </p:nvSpPr>
        <p:spPr>
          <a:xfrm>
            <a:off x="7097587" y="1067575"/>
            <a:ext cx="1787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7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7"/>
          <p:cNvSpPr/>
          <p:nvPr/>
        </p:nvSpPr>
        <p:spPr>
          <a:xfrm>
            <a:off x="471900" y="1874124"/>
            <a:ext cx="4223375" cy="3023824"/>
          </a:xfrm>
          <a:custGeom>
            <a:rect b="b" l="l" r="r" t="t"/>
            <a:pathLst>
              <a:path extrusionOk="0" h="3023824" w="4223375">
                <a:moveTo>
                  <a:pt x="0" y="0"/>
                </a:moveTo>
                <a:lnTo>
                  <a:pt x="4223375" y="0"/>
                </a:lnTo>
                <a:lnTo>
                  <a:pt x="4223375" y="3023824"/>
                </a:lnTo>
                <a:lnTo>
                  <a:pt x="0" y="30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471900" y="1874124"/>
            <a:ext cx="4223400" cy="3023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7"/>
          <p:cNvSpPr/>
          <p:nvPr/>
        </p:nvSpPr>
        <p:spPr>
          <a:xfrm>
            <a:off x="4695275" y="1874125"/>
            <a:ext cx="3999900" cy="2710200"/>
          </a:xfrm>
          <a:custGeom>
            <a:rect b="b" l="l" r="r" t="t"/>
            <a:pathLst>
              <a:path extrusionOk="0" h="2710200" w="3999900">
                <a:moveTo>
                  <a:pt x="0" y="0"/>
                </a:moveTo>
                <a:lnTo>
                  <a:pt x="3999900" y="0"/>
                </a:lnTo>
                <a:lnTo>
                  <a:pt x="3999900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7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4695275" y="187412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Dataset: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(x, y) </a:t>
            </a: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: inputs,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: labels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97656"/>
              </a:lnSpc>
              <a:spcBef>
                <a:spcPts val="1884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Steps to train a 1-hidden layer NN: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1868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Do a forward pass: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ŷ = f(xW + b)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Compute loss: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loss(y, ŷ)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Compute gradients using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backprop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Update weights using an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optimization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16890" marR="1936228" rtl="0" algn="ctr">
              <a:lnSpc>
                <a:spcPct val="97656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algorithm, like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SGD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Do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hyperparameter tuning </a:t>
            </a: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Dev </a:t>
            </a: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 </a:t>
            </a: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lang="en" sz="1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Test </a:t>
            </a: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Neural Network (NN) Basics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4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4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4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44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30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4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6" name="Google Shape;846;p44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7" name="Google Shape;847;p44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8" name="Google Shape;848;p44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9" name="Google Shape;849;p44"/>
          <p:cNvSpPr/>
          <p:nvPr/>
        </p:nvSpPr>
        <p:spPr>
          <a:xfrm>
            <a:off x="7074950" y="2055024"/>
            <a:ext cx="92225" cy="1893725"/>
          </a:xfrm>
          <a:custGeom>
            <a:rect b="b" l="l" r="r" t="t"/>
            <a:pathLst>
              <a:path extrusionOk="0" h="1893725" w="92225">
                <a:moveTo>
                  <a:pt x="0" y="0"/>
                </a:moveTo>
                <a:lnTo>
                  <a:pt x="92225" y="0"/>
                </a:lnTo>
                <a:lnTo>
                  <a:pt x="92225" y="1893725"/>
                </a:lnTo>
                <a:lnTo>
                  <a:pt x="0" y="1893725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0" name="Google Shape;850;p44"/>
          <p:cNvSpPr/>
          <p:nvPr/>
        </p:nvSpPr>
        <p:spPr>
          <a:xfrm>
            <a:off x="7167175" y="1190850"/>
            <a:ext cx="864174" cy="2757900"/>
          </a:xfrm>
          <a:custGeom>
            <a:rect b="b" l="l" r="r" t="t"/>
            <a:pathLst>
              <a:path extrusionOk="0" h="2757900" w="864174">
                <a:moveTo>
                  <a:pt x="0" y="864174"/>
                </a:moveTo>
                <a:lnTo>
                  <a:pt x="864174" y="0"/>
                </a:lnTo>
                <a:lnTo>
                  <a:pt x="864174" y="1893725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solidFill>
            <a:srgbClr val="A0AE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1" name="Google Shape;851;p44"/>
          <p:cNvSpPr/>
          <p:nvPr/>
        </p:nvSpPr>
        <p:spPr>
          <a:xfrm>
            <a:off x="7074950" y="11908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2225" y="864174"/>
                </a:lnTo>
                <a:lnTo>
                  <a:pt x="0" y="864174"/>
                </a:lnTo>
                <a:close/>
              </a:path>
            </a:pathLst>
          </a:custGeom>
          <a:solidFill>
            <a:srgbClr val="D3E1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2" name="Google Shape;852;p44"/>
          <p:cNvSpPr/>
          <p:nvPr/>
        </p:nvSpPr>
        <p:spPr>
          <a:xfrm>
            <a:off x="7074950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864174"/>
                </a:lnTo>
                <a:lnTo>
                  <a:pt x="864174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92225" y="2757900"/>
                </a:moveTo>
                <a:lnTo>
                  <a:pt x="0" y="2757900"/>
                </a:lnTo>
                <a:lnTo>
                  <a:pt x="0" y="864174"/>
                </a:lnTo>
                <a:lnTo>
                  <a:pt x="92225" y="864174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3" name="Google Shape;853;p44"/>
          <p:cNvSpPr/>
          <p:nvPr/>
        </p:nvSpPr>
        <p:spPr>
          <a:xfrm>
            <a:off x="7074950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4" name="Google Shape;854;p44"/>
          <p:cNvSpPr/>
          <p:nvPr/>
        </p:nvSpPr>
        <p:spPr>
          <a:xfrm>
            <a:off x="7074950" y="11908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92225" y="864174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5" name="Google Shape;855;p44"/>
          <p:cNvSpPr/>
          <p:nvPr/>
        </p:nvSpPr>
        <p:spPr>
          <a:xfrm>
            <a:off x="7167175" y="2055024"/>
            <a:ext cx="0" cy="1893725"/>
          </a:xfrm>
          <a:custGeom>
            <a:rect b="b" l="l" r="r" t="t"/>
            <a:pathLst>
              <a:path extrusionOk="0" h="1893725" w="120000">
                <a:moveTo>
                  <a:pt x="0" y="0"/>
                </a:moveTo>
                <a:lnTo>
                  <a:pt x="0" y="1893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6" name="Google Shape;856;p44"/>
          <p:cNvSpPr/>
          <p:nvPr/>
        </p:nvSpPr>
        <p:spPr>
          <a:xfrm>
            <a:off x="3479725" y="768475"/>
            <a:ext cx="3635100" cy="552600"/>
          </a:xfrm>
          <a:custGeom>
            <a:rect b="b" l="l" r="r" t="t"/>
            <a:pathLst>
              <a:path extrusionOk="0" h="552600" w="3635100">
                <a:moveTo>
                  <a:pt x="0" y="0"/>
                </a:moveTo>
                <a:lnTo>
                  <a:pt x="3635100" y="0"/>
                </a:lnTo>
                <a:lnTo>
                  <a:pt x="3635100" y="552600"/>
                </a:lnTo>
                <a:lnTo>
                  <a:pt x="0" y="552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7" name="Google Shape;857;p44"/>
          <p:cNvSpPr/>
          <p:nvPr/>
        </p:nvSpPr>
        <p:spPr>
          <a:xfrm>
            <a:off x="3842425" y="2710950"/>
            <a:ext cx="3272400" cy="813900"/>
          </a:xfrm>
          <a:custGeom>
            <a:rect b="b" l="l" r="r" t="t"/>
            <a:pathLst>
              <a:path extrusionOk="0" h="813900" w="3272400">
                <a:moveTo>
                  <a:pt x="0" y="0"/>
                </a:moveTo>
                <a:lnTo>
                  <a:pt x="3272400" y="0"/>
                </a:lnTo>
                <a:lnTo>
                  <a:pt x="3272400" y="813900"/>
                </a:lnTo>
                <a:lnTo>
                  <a:pt x="0" y="813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8" name="Google Shape;858;p44"/>
          <p:cNvSpPr/>
          <p:nvPr/>
        </p:nvSpPr>
        <p:spPr>
          <a:xfrm>
            <a:off x="7452928" y="2055024"/>
            <a:ext cx="92226" cy="1849304"/>
          </a:xfrm>
          <a:custGeom>
            <a:rect b="b" l="l" r="r" t="t"/>
            <a:pathLst>
              <a:path extrusionOk="0" h="1849304" w="92226">
                <a:moveTo>
                  <a:pt x="0" y="0"/>
                </a:moveTo>
                <a:lnTo>
                  <a:pt x="92226" y="0"/>
                </a:lnTo>
                <a:lnTo>
                  <a:pt x="92226" y="1849304"/>
                </a:lnTo>
                <a:lnTo>
                  <a:pt x="0" y="1849304"/>
                </a:lnTo>
                <a:lnTo>
                  <a:pt x="0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9" name="Google Shape;859;p44"/>
          <p:cNvSpPr/>
          <p:nvPr/>
        </p:nvSpPr>
        <p:spPr>
          <a:xfrm>
            <a:off x="7545154" y="1190850"/>
            <a:ext cx="864174" cy="2757900"/>
          </a:xfrm>
          <a:custGeom>
            <a:rect b="b" l="l" r="r" t="t"/>
            <a:pathLst>
              <a:path extrusionOk="0" h="2757900" w="864174">
                <a:moveTo>
                  <a:pt x="0" y="864174"/>
                </a:moveTo>
                <a:lnTo>
                  <a:pt x="864174" y="0"/>
                </a:lnTo>
                <a:lnTo>
                  <a:pt x="864174" y="1893725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solidFill>
            <a:srgbClr val="ADBB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0" name="Google Shape;860;p44"/>
          <p:cNvSpPr/>
          <p:nvPr/>
        </p:nvSpPr>
        <p:spPr>
          <a:xfrm>
            <a:off x="7452928" y="11908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2226" y="864174"/>
                </a:lnTo>
                <a:lnTo>
                  <a:pt x="0" y="864174"/>
                </a:lnTo>
                <a:close/>
              </a:path>
            </a:pathLst>
          </a:custGeom>
          <a:solidFill>
            <a:srgbClr val="E0EE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1" name="Google Shape;861;p44"/>
          <p:cNvSpPr/>
          <p:nvPr/>
        </p:nvSpPr>
        <p:spPr>
          <a:xfrm>
            <a:off x="7452928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864174"/>
                </a:lnTo>
                <a:lnTo>
                  <a:pt x="864174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92226" y="2757900"/>
                </a:moveTo>
                <a:lnTo>
                  <a:pt x="0" y="2757900"/>
                </a:lnTo>
                <a:lnTo>
                  <a:pt x="0" y="864174"/>
                </a:lnTo>
                <a:lnTo>
                  <a:pt x="92226" y="864174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6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2" name="Google Shape;862;p44"/>
          <p:cNvSpPr/>
          <p:nvPr/>
        </p:nvSpPr>
        <p:spPr>
          <a:xfrm>
            <a:off x="7452928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6" y="2757900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3" name="Google Shape;863;p44"/>
          <p:cNvSpPr/>
          <p:nvPr/>
        </p:nvSpPr>
        <p:spPr>
          <a:xfrm>
            <a:off x="7452928" y="11908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92226" y="864174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4" name="Google Shape;864;p44"/>
          <p:cNvSpPr/>
          <p:nvPr/>
        </p:nvSpPr>
        <p:spPr>
          <a:xfrm>
            <a:off x="7545154" y="2055024"/>
            <a:ext cx="0" cy="1849304"/>
          </a:xfrm>
          <a:custGeom>
            <a:rect b="b" l="l" r="r" t="t"/>
            <a:pathLst>
              <a:path extrusionOk="0" h="1849304" w="120000">
                <a:moveTo>
                  <a:pt x="0" y="18493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5" name="Google Shape;865;p44"/>
          <p:cNvSpPr/>
          <p:nvPr/>
        </p:nvSpPr>
        <p:spPr>
          <a:xfrm>
            <a:off x="7049900" y="752275"/>
            <a:ext cx="2063400" cy="543900"/>
          </a:xfrm>
          <a:custGeom>
            <a:rect b="b" l="l" r="r" t="t"/>
            <a:pathLst>
              <a:path extrusionOk="0" h="543900" w="2063400">
                <a:moveTo>
                  <a:pt x="0" y="0"/>
                </a:moveTo>
                <a:lnTo>
                  <a:pt x="2063400" y="0"/>
                </a:lnTo>
                <a:lnTo>
                  <a:pt x="2063400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6" name="Google Shape;866;p44"/>
          <p:cNvSpPr/>
          <p:nvPr/>
        </p:nvSpPr>
        <p:spPr>
          <a:xfrm>
            <a:off x="7337422" y="3904329"/>
            <a:ext cx="328200" cy="309600"/>
          </a:xfrm>
          <a:custGeom>
            <a:rect b="b" l="l" r="r" t="t"/>
            <a:pathLst>
              <a:path extrusionOk="0" h="309600" w="328200">
                <a:moveTo>
                  <a:pt x="0" y="0"/>
                </a:moveTo>
                <a:lnTo>
                  <a:pt x="328200" y="0"/>
                </a:lnTo>
                <a:lnTo>
                  <a:pt x="3282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7" name="Google Shape;867;p44"/>
          <p:cNvSpPr/>
          <p:nvPr/>
        </p:nvSpPr>
        <p:spPr>
          <a:xfrm>
            <a:off x="8004930" y="344865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8" name="Google Shape;868;p44"/>
          <p:cNvSpPr/>
          <p:nvPr/>
        </p:nvSpPr>
        <p:spPr>
          <a:xfrm>
            <a:off x="8409330" y="2037662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9" name="Google Shape;869;p44"/>
          <p:cNvSpPr/>
          <p:nvPr/>
        </p:nvSpPr>
        <p:spPr>
          <a:xfrm>
            <a:off x="1638400" y="2313547"/>
            <a:ext cx="131602" cy="663202"/>
          </a:xfrm>
          <a:custGeom>
            <a:rect b="b" l="l" r="r" t="t"/>
            <a:pathLst>
              <a:path extrusionOk="0" h="663202" w="131602">
                <a:moveTo>
                  <a:pt x="0" y="0"/>
                </a:moveTo>
                <a:lnTo>
                  <a:pt x="131602" y="0"/>
                </a:lnTo>
                <a:lnTo>
                  <a:pt x="131602" y="663202"/>
                </a:lnTo>
                <a:lnTo>
                  <a:pt x="0" y="663202"/>
                </a:lnTo>
                <a:lnTo>
                  <a:pt x="0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0" name="Google Shape;870;p44"/>
          <p:cNvSpPr/>
          <p:nvPr/>
        </p:nvSpPr>
        <p:spPr>
          <a:xfrm>
            <a:off x="1770002" y="2162850"/>
            <a:ext cx="150697" cy="813900"/>
          </a:xfrm>
          <a:custGeom>
            <a:rect b="b" l="l" r="r" t="t"/>
            <a:pathLst>
              <a:path extrusionOk="0" h="813900" w="150697">
                <a:moveTo>
                  <a:pt x="0" y="150697"/>
                </a:moveTo>
                <a:lnTo>
                  <a:pt x="150697" y="0"/>
                </a:lnTo>
                <a:lnTo>
                  <a:pt x="150697" y="663202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solidFill>
            <a:srgbClr val="ADBB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1" name="Google Shape;871;p44"/>
          <p:cNvSpPr/>
          <p:nvPr/>
        </p:nvSpPr>
        <p:spPr>
          <a:xfrm>
            <a:off x="1638400" y="2162850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131602" y="150697"/>
                </a:lnTo>
                <a:lnTo>
                  <a:pt x="0" y="150697"/>
                </a:lnTo>
                <a:close/>
              </a:path>
            </a:pathLst>
          </a:custGeom>
          <a:solidFill>
            <a:srgbClr val="E0EE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2" name="Google Shape;872;p44"/>
          <p:cNvSpPr/>
          <p:nvPr/>
        </p:nvSpPr>
        <p:spPr>
          <a:xfrm>
            <a:off x="1638400" y="2162850"/>
            <a:ext cx="282300" cy="813900"/>
          </a:xfrm>
          <a:custGeom>
            <a:rect b="b" l="l" r="r" t="t"/>
            <a:pathLst>
              <a:path extrusionOk="0" h="813900" w="282300">
                <a:moveTo>
                  <a:pt x="282300" y="0"/>
                </a:moveTo>
                <a:lnTo>
                  <a:pt x="0" y="150697"/>
                </a:lnTo>
                <a:lnTo>
                  <a:pt x="150697" y="0"/>
                </a:lnTo>
                <a:lnTo>
                  <a:pt x="282300" y="0"/>
                </a:lnTo>
                <a:close/>
              </a:path>
              <a:path extrusionOk="0" h="813900" w="282300">
                <a:moveTo>
                  <a:pt x="131602" y="813900"/>
                </a:moveTo>
                <a:lnTo>
                  <a:pt x="0" y="813900"/>
                </a:lnTo>
                <a:lnTo>
                  <a:pt x="0" y="150697"/>
                </a:lnTo>
                <a:lnTo>
                  <a:pt x="131602" y="150697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3" name="Google Shape;873;p44"/>
          <p:cNvSpPr/>
          <p:nvPr/>
        </p:nvSpPr>
        <p:spPr>
          <a:xfrm>
            <a:off x="1638400" y="2162850"/>
            <a:ext cx="282300" cy="813900"/>
          </a:xfrm>
          <a:custGeom>
            <a:rect b="b" l="l" r="r" t="t"/>
            <a:pathLst>
              <a:path extrusionOk="0" h="813900" w="282300">
                <a:moveTo>
                  <a:pt x="0" y="150697"/>
                </a:moveTo>
                <a:lnTo>
                  <a:pt x="150697" y="0"/>
                </a:lnTo>
                <a:lnTo>
                  <a:pt x="282300" y="0"/>
                </a:lnTo>
                <a:lnTo>
                  <a:pt x="282300" y="663202"/>
                </a:lnTo>
                <a:lnTo>
                  <a:pt x="131602" y="813900"/>
                </a:lnTo>
                <a:lnTo>
                  <a:pt x="0" y="813900"/>
                </a:lnTo>
                <a:lnTo>
                  <a:pt x="0" y="150697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4" name="Google Shape;874;p44"/>
          <p:cNvSpPr/>
          <p:nvPr/>
        </p:nvSpPr>
        <p:spPr>
          <a:xfrm>
            <a:off x="1638400" y="2162850"/>
            <a:ext cx="282300" cy="150697"/>
          </a:xfrm>
          <a:custGeom>
            <a:rect b="b" l="l" r="r" t="t"/>
            <a:pathLst>
              <a:path extrusionOk="0" h="150697" w="282300">
                <a:moveTo>
                  <a:pt x="0" y="150697"/>
                </a:moveTo>
                <a:lnTo>
                  <a:pt x="131602" y="150697"/>
                </a:lnTo>
                <a:lnTo>
                  <a:pt x="2823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5" name="Google Shape;875;p44"/>
          <p:cNvSpPr/>
          <p:nvPr/>
        </p:nvSpPr>
        <p:spPr>
          <a:xfrm>
            <a:off x="1770002" y="2313547"/>
            <a:ext cx="0" cy="663202"/>
          </a:xfrm>
          <a:custGeom>
            <a:rect b="b" l="l" r="r" t="t"/>
            <a:pathLst>
              <a:path extrusionOk="0" h="663202" w="120000">
                <a:moveTo>
                  <a:pt x="0" y="0"/>
                </a:moveTo>
                <a:lnTo>
                  <a:pt x="0" y="66320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6" name="Google Shape;876;p44"/>
          <p:cNvSpPr/>
          <p:nvPr/>
        </p:nvSpPr>
        <p:spPr>
          <a:xfrm>
            <a:off x="3234650" y="2428650"/>
            <a:ext cx="282300" cy="282300"/>
          </a:xfrm>
          <a:custGeom>
            <a:rect b="b" l="l" r="r" t="t"/>
            <a:pathLst>
              <a:path extrusionOk="0" h="282300" w="282300">
                <a:moveTo>
                  <a:pt x="0" y="141150"/>
                </a:moveTo>
                <a:lnTo>
                  <a:pt x="754" y="126462"/>
                </a:lnTo>
                <a:lnTo>
                  <a:pt x="2969" y="112208"/>
                </a:lnTo>
                <a:lnTo>
                  <a:pt x="6569" y="98462"/>
                </a:lnTo>
                <a:lnTo>
                  <a:pt x="11480" y="85300"/>
                </a:lnTo>
                <a:lnTo>
                  <a:pt x="17625" y="72795"/>
                </a:lnTo>
                <a:lnTo>
                  <a:pt x="24932" y="61022"/>
                </a:lnTo>
                <a:lnTo>
                  <a:pt x="33324" y="50058"/>
                </a:lnTo>
                <a:lnTo>
                  <a:pt x="42727" y="39975"/>
                </a:lnTo>
                <a:lnTo>
                  <a:pt x="53066" y="30850"/>
                </a:lnTo>
                <a:lnTo>
                  <a:pt x="64266" y="22757"/>
                </a:lnTo>
                <a:lnTo>
                  <a:pt x="76252" y="15770"/>
                </a:lnTo>
                <a:lnTo>
                  <a:pt x="88951" y="9966"/>
                </a:lnTo>
                <a:lnTo>
                  <a:pt x="102286" y="5417"/>
                </a:lnTo>
                <a:lnTo>
                  <a:pt x="116182" y="2201"/>
                </a:lnTo>
                <a:lnTo>
                  <a:pt x="130566" y="390"/>
                </a:lnTo>
                <a:lnTo>
                  <a:pt x="141150" y="0"/>
                </a:lnTo>
                <a:lnTo>
                  <a:pt x="154276" y="611"/>
                </a:lnTo>
                <a:lnTo>
                  <a:pt x="167197" y="2423"/>
                </a:lnTo>
                <a:lnTo>
                  <a:pt x="179838" y="5405"/>
                </a:lnTo>
                <a:lnTo>
                  <a:pt x="192121" y="9524"/>
                </a:lnTo>
                <a:lnTo>
                  <a:pt x="203969" y="14749"/>
                </a:lnTo>
                <a:lnTo>
                  <a:pt x="215304" y="21047"/>
                </a:lnTo>
                <a:lnTo>
                  <a:pt x="226051" y="28387"/>
                </a:lnTo>
                <a:lnTo>
                  <a:pt x="236131" y="36738"/>
                </a:lnTo>
                <a:lnTo>
                  <a:pt x="240958" y="41341"/>
                </a:lnTo>
                <a:lnTo>
                  <a:pt x="249807" y="51055"/>
                </a:lnTo>
                <a:lnTo>
                  <a:pt x="257663" y="61474"/>
                </a:lnTo>
                <a:lnTo>
                  <a:pt x="264493" y="72521"/>
                </a:lnTo>
                <a:lnTo>
                  <a:pt x="270265" y="84119"/>
                </a:lnTo>
                <a:lnTo>
                  <a:pt x="274948" y="96191"/>
                </a:lnTo>
                <a:lnTo>
                  <a:pt x="278510" y="108660"/>
                </a:lnTo>
                <a:lnTo>
                  <a:pt x="280919" y="121449"/>
                </a:lnTo>
                <a:lnTo>
                  <a:pt x="282142" y="134481"/>
                </a:lnTo>
                <a:lnTo>
                  <a:pt x="282300" y="141150"/>
                </a:lnTo>
                <a:lnTo>
                  <a:pt x="281545" y="155837"/>
                </a:lnTo>
                <a:lnTo>
                  <a:pt x="279330" y="170091"/>
                </a:lnTo>
                <a:lnTo>
                  <a:pt x="275730" y="183837"/>
                </a:lnTo>
                <a:lnTo>
                  <a:pt x="270819" y="196999"/>
                </a:lnTo>
                <a:lnTo>
                  <a:pt x="264674" y="209504"/>
                </a:lnTo>
                <a:lnTo>
                  <a:pt x="257367" y="221277"/>
                </a:lnTo>
                <a:lnTo>
                  <a:pt x="248975" y="232241"/>
                </a:lnTo>
                <a:lnTo>
                  <a:pt x="239573" y="242324"/>
                </a:lnTo>
                <a:lnTo>
                  <a:pt x="229233" y="251449"/>
                </a:lnTo>
                <a:lnTo>
                  <a:pt x="218033" y="259542"/>
                </a:lnTo>
                <a:lnTo>
                  <a:pt x="206047" y="266529"/>
                </a:lnTo>
                <a:lnTo>
                  <a:pt x="193348" y="272333"/>
                </a:lnTo>
                <a:lnTo>
                  <a:pt x="180013" y="276882"/>
                </a:lnTo>
                <a:lnTo>
                  <a:pt x="166117" y="280098"/>
                </a:lnTo>
                <a:lnTo>
                  <a:pt x="151733" y="281909"/>
                </a:lnTo>
                <a:lnTo>
                  <a:pt x="141150" y="282300"/>
                </a:lnTo>
                <a:lnTo>
                  <a:pt x="126462" y="281545"/>
                </a:lnTo>
                <a:lnTo>
                  <a:pt x="112208" y="279330"/>
                </a:lnTo>
                <a:lnTo>
                  <a:pt x="98462" y="275730"/>
                </a:lnTo>
                <a:lnTo>
                  <a:pt x="85300" y="270819"/>
                </a:lnTo>
                <a:lnTo>
                  <a:pt x="72795" y="264674"/>
                </a:lnTo>
                <a:lnTo>
                  <a:pt x="61022" y="257367"/>
                </a:lnTo>
                <a:lnTo>
                  <a:pt x="50058" y="248975"/>
                </a:lnTo>
                <a:lnTo>
                  <a:pt x="39975" y="239573"/>
                </a:lnTo>
                <a:lnTo>
                  <a:pt x="30850" y="229233"/>
                </a:lnTo>
                <a:lnTo>
                  <a:pt x="22757" y="218033"/>
                </a:lnTo>
                <a:lnTo>
                  <a:pt x="15770" y="206047"/>
                </a:lnTo>
                <a:lnTo>
                  <a:pt x="9966" y="193348"/>
                </a:lnTo>
                <a:lnTo>
                  <a:pt x="5417" y="180013"/>
                </a:lnTo>
                <a:lnTo>
                  <a:pt x="2201" y="166117"/>
                </a:lnTo>
                <a:lnTo>
                  <a:pt x="390" y="151733"/>
                </a:lnTo>
                <a:lnTo>
                  <a:pt x="0" y="14115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7" name="Google Shape;877;p44"/>
          <p:cNvSpPr/>
          <p:nvPr/>
        </p:nvSpPr>
        <p:spPr>
          <a:xfrm>
            <a:off x="3234650" y="2428650"/>
            <a:ext cx="282300" cy="282300"/>
          </a:xfrm>
          <a:custGeom>
            <a:rect b="b" l="l" r="r" t="t"/>
            <a:pathLst>
              <a:path extrusionOk="0" h="282300" w="282300">
                <a:moveTo>
                  <a:pt x="0" y="141150"/>
                </a:moveTo>
                <a:lnTo>
                  <a:pt x="754" y="126462"/>
                </a:lnTo>
                <a:lnTo>
                  <a:pt x="2969" y="112208"/>
                </a:lnTo>
                <a:lnTo>
                  <a:pt x="6569" y="98462"/>
                </a:lnTo>
                <a:lnTo>
                  <a:pt x="11480" y="85300"/>
                </a:lnTo>
                <a:lnTo>
                  <a:pt x="17625" y="72795"/>
                </a:lnTo>
                <a:lnTo>
                  <a:pt x="24932" y="61022"/>
                </a:lnTo>
                <a:lnTo>
                  <a:pt x="33324" y="50058"/>
                </a:lnTo>
                <a:lnTo>
                  <a:pt x="42727" y="39975"/>
                </a:lnTo>
                <a:lnTo>
                  <a:pt x="53066" y="30850"/>
                </a:lnTo>
                <a:lnTo>
                  <a:pt x="64266" y="22757"/>
                </a:lnTo>
                <a:lnTo>
                  <a:pt x="76252" y="15770"/>
                </a:lnTo>
                <a:lnTo>
                  <a:pt x="88951" y="9966"/>
                </a:lnTo>
                <a:lnTo>
                  <a:pt x="102286" y="5417"/>
                </a:lnTo>
                <a:lnTo>
                  <a:pt x="116182" y="2201"/>
                </a:lnTo>
                <a:lnTo>
                  <a:pt x="130566" y="390"/>
                </a:lnTo>
                <a:lnTo>
                  <a:pt x="141150" y="0"/>
                </a:lnTo>
                <a:lnTo>
                  <a:pt x="154276" y="611"/>
                </a:lnTo>
                <a:lnTo>
                  <a:pt x="167197" y="2423"/>
                </a:lnTo>
                <a:lnTo>
                  <a:pt x="179838" y="5405"/>
                </a:lnTo>
                <a:lnTo>
                  <a:pt x="192121" y="9524"/>
                </a:lnTo>
                <a:lnTo>
                  <a:pt x="203969" y="14749"/>
                </a:lnTo>
                <a:lnTo>
                  <a:pt x="215304" y="21047"/>
                </a:lnTo>
                <a:lnTo>
                  <a:pt x="226051" y="28387"/>
                </a:lnTo>
                <a:lnTo>
                  <a:pt x="236131" y="36738"/>
                </a:lnTo>
                <a:lnTo>
                  <a:pt x="240958" y="41341"/>
                </a:lnTo>
                <a:lnTo>
                  <a:pt x="249807" y="51055"/>
                </a:lnTo>
                <a:lnTo>
                  <a:pt x="257663" y="61474"/>
                </a:lnTo>
                <a:lnTo>
                  <a:pt x="264493" y="72521"/>
                </a:lnTo>
                <a:lnTo>
                  <a:pt x="270265" y="84119"/>
                </a:lnTo>
                <a:lnTo>
                  <a:pt x="274948" y="96191"/>
                </a:lnTo>
                <a:lnTo>
                  <a:pt x="278510" y="108660"/>
                </a:lnTo>
                <a:lnTo>
                  <a:pt x="280919" y="121449"/>
                </a:lnTo>
                <a:lnTo>
                  <a:pt x="282142" y="134481"/>
                </a:lnTo>
                <a:lnTo>
                  <a:pt x="282300" y="141150"/>
                </a:lnTo>
                <a:lnTo>
                  <a:pt x="281545" y="155837"/>
                </a:lnTo>
                <a:lnTo>
                  <a:pt x="279330" y="170091"/>
                </a:lnTo>
                <a:lnTo>
                  <a:pt x="275730" y="183837"/>
                </a:lnTo>
                <a:lnTo>
                  <a:pt x="270819" y="196999"/>
                </a:lnTo>
                <a:lnTo>
                  <a:pt x="264674" y="209504"/>
                </a:lnTo>
                <a:lnTo>
                  <a:pt x="257367" y="221277"/>
                </a:lnTo>
                <a:lnTo>
                  <a:pt x="248975" y="232241"/>
                </a:lnTo>
                <a:lnTo>
                  <a:pt x="239573" y="242324"/>
                </a:lnTo>
                <a:lnTo>
                  <a:pt x="229233" y="251449"/>
                </a:lnTo>
                <a:lnTo>
                  <a:pt x="218033" y="259542"/>
                </a:lnTo>
                <a:lnTo>
                  <a:pt x="206047" y="266529"/>
                </a:lnTo>
                <a:lnTo>
                  <a:pt x="193348" y="272333"/>
                </a:lnTo>
                <a:lnTo>
                  <a:pt x="180013" y="276882"/>
                </a:lnTo>
                <a:lnTo>
                  <a:pt x="166117" y="280098"/>
                </a:lnTo>
                <a:lnTo>
                  <a:pt x="151733" y="281909"/>
                </a:lnTo>
                <a:lnTo>
                  <a:pt x="141150" y="282300"/>
                </a:lnTo>
                <a:lnTo>
                  <a:pt x="126462" y="281545"/>
                </a:lnTo>
                <a:lnTo>
                  <a:pt x="112208" y="279330"/>
                </a:lnTo>
                <a:lnTo>
                  <a:pt x="98462" y="275730"/>
                </a:lnTo>
                <a:lnTo>
                  <a:pt x="85300" y="270819"/>
                </a:lnTo>
                <a:lnTo>
                  <a:pt x="72795" y="264674"/>
                </a:lnTo>
                <a:lnTo>
                  <a:pt x="61022" y="257367"/>
                </a:lnTo>
                <a:lnTo>
                  <a:pt x="50058" y="248975"/>
                </a:lnTo>
                <a:lnTo>
                  <a:pt x="39975" y="239573"/>
                </a:lnTo>
                <a:lnTo>
                  <a:pt x="30850" y="229233"/>
                </a:lnTo>
                <a:lnTo>
                  <a:pt x="22757" y="218033"/>
                </a:lnTo>
                <a:lnTo>
                  <a:pt x="15770" y="206047"/>
                </a:lnTo>
                <a:lnTo>
                  <a:pt x="9966" y="193348"/>
                </a:lnTo>
                <a:lnTo>
                  <a:pt x="5417" y="180013"/>
                </a:lnTo>
                <a:lnTo>
                  <a:pt x="2201" y="166117"/>
                </a:lnTo>
                <a:lnTo>
                  <a:pt x="390" y="151733"/>
                </a:lnTo>
                <a:lnTo>
                  <a:pt x="0" y="141150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8" name="Google Shape;878;p44"/>
          <p:cNvSpPr/>
          <p:nvPr/>
        </p:nvSpPr>
        <p:spPr>
          <a:xfrm>
            <a:off x="1745150" y="2569800"/>
            <a:ext cx="1489500" cy="399000"/>
          </a:xfrm>
          <a:custGeom>
            <a:rect b="b" l="l" r="r" t="t"/>
            <a:pathLst>
              <a:path extrusionOk="0" h="399000" w="1489500">
                <a:moveTo>
                  <a:pt x="0" y="399000"/>
                </a:moveTo>
                <a:lnTo>
                  <a:pt x="148950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9" name="Google Shape;879;p44"/>
          <p:cNvSpPr/>
          <p:nvPr/>
        </p:nvSpPr>
        <p:spPr>
          <a:xfrm>
            <a:off x="1745150" y="2569800"/>
            <a:ext cx="1489500" cy="399000"/>
          </a:xfrm>
          <a:custGeom>
            <a:rect b="b" l="l" r="r" t="t"/>
            <a:pathLst>
              <a:path extrusionOk="0" h="399000" w="1489500">
                <a:moveTo>
                  <a:pt x="0" y="399000"/>
                </a:moveTo>
                <a:lnTo>
                  <a:pt x="14895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0" name="Google Shape;880;p44"/>
          <p:cNvSpPr/>
          <p:nvPr/>
        </p:nvSpPr>
        <p:spPr>
          <a:xfrm>
            <a:off x="1764650" y="2332500"/>
            <a:ext cx="1470000" cy="237300"/>
          </a:xfrm>
          <a:custGeom>
            <a:rect b="b" l="l" r="r" t="t"/>
            <a:pathLst>
              <a:path extrusionOk="0" h="237300" w="1470000">
                <a:moveTo>
                  <a:pt x="0" y="0"/>
                </a:moveTo>
                <a:lnTo>
                  <a:pt x="1470000" y="2373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1" name="Google Shape;881;p44"/>
          <p:cNvSpPr/>
          <p:nvPr/>
        </p:nvSpPr>
        <p:spPr>
          <a:xfrm>
            <a:off x="1764650" y="2332500"/>
            <a:ext cx="1470000" cy="237300"/>
          </a:xfrm>
          <a:custGeom>
            <a:rect b="b" l="l" r="r" t="t"/>
            <a:pathLst>
              <a:path extrusionOk="0" h="237300" w="1470000">
                <a:moveTo>
                  <a:pt x="0" y="0"/>
                </a:moveTo>
                <a:lnTo>
                  <a:pt x="1470000" y="2373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2" name="Google Shape;882;p44"/>
          <p:cNvSpPr/>
          <p:nvPr/>
        </p:nvSpPr>
        <p:spPr>
          <a:xfrm>
            <a:off x="1900850" y="2183100"/>
            <a:ext cx="1333800" cy="386700"/>
          </a:xfrm>
          <a:custGeom>
            <a:rect b="b" l="l" r="r" t="t"/>
            <a:pathLst>
              <a:path extrusionOk="0" h="386700" w="1333800">
                <a:moveTo>
                  <a:pt x="0" y="0"/>
                </a:moveTo>
                <a:lnTo>
                  <a:pt x="1333800" y="3867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3" name="Google Shape;883;p44"/>
          <p:cNvSpPr/>
          <p:nvPr/>
        </p:nvSpPr>
        <p:spPr>
          <a:xfrm>
            <a:off x="1900850" y="2183100"/>
            <a:ext cx="1333800" cy="386700"/>
          </a:xfrm>
          <a:custGeom>
            <a:rect b="b" l="l" r="r" t="t"/>
            <a:pathLst>
              <a:path extrusionOk="0" h="386700" w="1333800">
                <a:moveTo>
                  <a:pt x="0" y="0"/>
                </a:moveTo>
                <a:lnTo>
                  <a:pt x="1333800" y="3867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4" name="Google Shape;884;p44"/>
          <p:cNvSpPr/>
          <p:nvPr/>
        </p:nvSpPr>
        <p:spPr>
          <a:xfrm>
            <a:off x="1926950" y="2569800"/>
            <a:ext cx="1307700" cy="249600"/>
          </a:xfrm>
          <a:custGeom>
            <a:rect b="b" l="l" r="r" t="t"/>
            <a:pathLst>
              <a:path extrusionOk="0" h="249600" w="1307700">
                <a:moveTo>
                  <a:pt x="0" y="249600"/>
                </a:moveTo>
                <a:lnTo>
                  <a:pt x="130770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5" name="Google Shape;885;p44"/>
          <p:cNvSpPr/>
          <p:nvPr/>
        </p:nvSpPr>
        <p:spPr>
          <a:xfrm>
            <a:off x="1926950" y="2569800"/>
            <a:ext cx="1307700" cy="249600"/>
          </a:xfrm>
          <a:custGeom>
            <a:rect b="b" l="l" r="r" t="t"/>
            <a:pathLst>
              <a:path extrusionOk="0" h="249600" w="1307700">
                <a:moveTo>
                  <a:pt x="0" y="249600"/>
                </a:moveTo>
                <a:lnTo>
                  <a:pt x="13077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6" name="Google Shape;886;p44"/>
          <p:cNvSpPr/>
          <p:nvPr/>
        </p:nvSpPr>
        <p:spPr>
          <a:xfrm>
            <a:off x="1834500" y="349085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7" name="Google Shape;887;p44"/>
          <p:cNvSpPr/>
          <p:nvPr/>
        </p:nvSpPr>
        <p:spPr>
          <a:xfrm>
            <a:off x="2198800" y="1417675"/>
            <a:ext cx="491700" cy="282300"/>
          </a:xfrm>
          <a:custGeom>
            <a:rect b="b" l="l" r="r" t="t"/>
            <a:pathLst>
              <a:path extrusionOk="0" h="282300" w="491700">
                <a:moveTo>
                  <a:pt x="0" y="0"/>
                </a:moveTo>
                <a:lnTo>
                  <a:pt x="491700" y="0"/>
                </a:lnTo>
                <a:lnTo>
                  <a:pt x="4917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8" name="Google Shape;888;p44"/>
          <p:cNvSpPr/>
          <p:nvPr/>
        </p:nvSpPr>
        <p:spPr>
          <a:xfrm>
            <a:off x="2037650" y="1493775"/>
            <a:ext cx="1398900" cy="543900"/>
          </a:xfrm>
          <a:custGeom>
            <a:rect b="b" l="l" r="r" t="t"/>
            <a:pathLst>
              <a:path extrusionOk="0" h="543900" w="1398900">
                <a:moveTo>
                  <a:pt x="1398900" y="0"/>
                </a:moveTo>
                <a:lnTo>
                  <a:pt x="0" y="5439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9" name="Google Shape;889;p44"/>
          <p:cNvSpPr/>
          <p:nvPr/>
        </p:nvSpPr>
        <p:spPr>
          <a:xfrm>
            <a:off x="2090915" y="1493775"/>
            <a:ext cx="1345634" cy="523190"/>
          </a:xfrm>
          <a:custGeom>
            <a:rect b="b" l="l" r="r" t="t"/>
            <a:pathLst>
              <a:path extrusionOk="0" h="523190" w="1345634">
                <a:moveTo>
                  <a:pt x="1345634" y="0"/>
                </a:moveTo>
                <a:lnTo>
                  <a:pt x="0" y="523190"/>
                </a:lnTo>
              </a:path>
            </a:pathLst>
          </a:custGeom>
          <a:noFill/>
          <a:ln cap="flat" cmpd="sng" w="9525">
            <a:solidFill>
              <a:srgbClr val="3776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0" name="Google Shape;890;p44"/>
          <p:cNvSpPr/>
          <p:nvPr/>
        </p:nvSpPr>
        <p:spPr>
          <a:xfrm>
            <a:off x="2050628" y="2002301"/>
            <a:ext cx="45988" cy="30327"/>
          </a:xfrm>
          <a:custGeom>
            <a:rect b="b" l="l" r="r" t="t"/>
            <a:pathLst>
              <a:path extrusionOk="0" h="30327" w="45988">
                <a:moveTo>
                  <a:pt x="34586" y="0"/>
                </a:moveTo>
                <a:lnTo>
                  <a:pt x="45988" y="29327"/>
                </a:lnTo>
                <a:lnTo>
                  <a:pt x="0" y="30327"/>
                </a:lnTo>
                <a:lnTo>
                  <a:pt x="34586" y="0"/>
                </a:lnTo>
                <a:close/>
              </a:path>
            </a:pathLst>
          </a:custGeom>
          <a:solidFill>
            <a:srgbClr val="3776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1" name="Google Shape;891;p44"/>
          <p:cNvSpPr/>
          <p:nvPr/>
        </p:nvSpPr>
        <p:spPr>
          <a:xfrm>
            <a:off x="2050628" y="2002301"/>
            <a:ext cx="45988" cy="30327"/>
          </a:xfrm>
          <a:custGeom>
            <a:rect b="b" l="l" r="r" t="t"/>
            <a:pathLst>
              <a:path extrusionOk="0" h="30327" w="45988">
                <a:moveTo>
                  <a:pt x="34586" y="0"/>
                </a:moveTo>
                <a:lnTo>
                  <a:pt x="0" y="30327"/>
                </a:lnTo>
                <a:lnTo>
                  <a:pt x="45988" y="29327"/>
                </a:lnTo>
                <a:lnTo>
                  <a:pt x="34586" y="0"/>
                </a:lnTo>
                <a:close/>
              </a:path>
            </a:pathLst>
          </a:custGeom>
          <a:noFill/>
          <a:ln cap="flat" cmpd="sng" w="9525">
            <a:solidFill>
              <a:srgbClr val="3776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2" name="Google Shape;892;p44"/>
          <p:cNvSpPr/>
          <p:nvPr/>
        </p:nvSpPr>
        <p:spPr>
          <a:xfrm>
            <a:off x="1163887" y="3882482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3" name="Google Shape;893;p44"/>
          <p:cNvSpPr/>
          <p:nvPr/>
        </p:nvSpPr>
        <p:spPr>
          <a:xfrm>
            <a:off x="1221875" y="1934078"/>
            <a:ext cx="213172" cy="2014672"/>
          </a:xfrm>
          <a:custGeom>
            <a:rect b="b" l="l" r="r" t="t"/>
            <a:pathLst>
              <a:path extrusionOk="0" h="2014672" w="213172">
                <a:moveTo>
                  <a:pt x="0" y="0"/>
                </a:moveTo>
                <a:lnTo>
                  <a:pt x="213172" y="0"/>
                </a:lnTo>
                <a:lnTo>
                  <a:pt x="213172" y="2014672"/>
                </a:lnTo>
                <a:lnTo>
                  <a:pt x="0" y="2014672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4" name="Google Shape;894;p44"/>
          <p:cNvSpPr/>
          <p:nvPr/>
        </p:nvSpPr>
        <p:spPr>
          <a:xfrm>
            <a:off x="1435047" y="1190850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5" name="Google Shape;895;p44"/>
          <p:cNvSpPr/>
          <p:nvPr/>
        </p:nvSpPr>
        <p:spPr>
          <a:xfrm>
            <a:off x="1221875" y="119085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6" name="Google Shape;896;p44"/>
          <p:cNvSpPr/>
          <p:nvPr/>
        </p:nvSpPr>
        <p:spPr>
          <a:xfrm>
            <a:off x="1221875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7" name="Google Shape;897;p44"/>
          <p:cNvSpPr/>
          <p:nvPr/>
        </p:nvSpPr>
        <p:spPr>
          <a:xfrm>
            <a:off x="1221875" y="11908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8" name="Google Shape;898;p44"/>
          <p:cNvSpPr/>
          <p:nvPr/>
        </p:nvSpPr>
        <p:spPr>
          <a:xfrm>
            <a:off x="1221875" y="119085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9" name="Google Shape;899;p44"/>
          <p:cNvSpPr/>
          <p:nvPr/>
        </p:nvSpPr>
        <p:spPr>
          <a:xfrm>
            <a:off x="1435047" y="1934078"/>
            <a:ext cx="0" cy="2014672"/>
          </a:xfrm>
          <a:custGeom>
            <a:rect b="b" l="l" r="r" t="t"/>
            <a:pathLst>
              <a:path extrusionOk="0" h="2014672" w="120000">
                <a:moveTo>
                  <a:pt x="0" y="0"/>
                </a:moveTo>
                <a:lnTo>
                  <a:pt x="0" y="201467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0" name="Google Shape;900;p44"/>
          <p:cNvSpPr/>
          <p:nvPr/>
        </p:nvSpPr>
        <p:spPr>
          <a:xfrm>
            <a:off x="120875" y="69950"/>
            <a:ext cx="7701900" cy="630300"/>
          </a:xfrm>
          <a:custGeom>
            <a:rect b="b" l="l" r="r" t="t"/>
            <a:pathLst>
              <a:path extrusionOk="0" h="630300" w="7701900">
                <a:moveTo>
                  <a:pt x="0" y="0"/>
                </a:moveTo>
                <a:lnTo>
                  <a:pt x="7701900" y="0"/>
                </a:lnTo>
                <a:lnTo>
                  <a:pt x="7701900" y="630300"/>
                </a:lnTo>
                <a:lnTo>
                  <a:pt x="0" y="630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1" name="Google Shape;901;p44"/>
          <p:cNvSpPr/>
          <p:nvPr/>
        </p:nvSpPr>
        <p:spPr>
          <a:xfrm>
            <a:off x="4111550" y="0"/>
            <a:ext cx="5032449" cy="226400"/>
          </a:xfrm>
          <a:custGeom>
            <a:rect b="b" l="l" r="r" t="t"/>
            <a:pathLst>
              <a:path extrusionOk="0" h="226400" w="5032449">
                <a:moveTo>
                  <a:pt x="5032449" y="0"/>
                </a:moveTo>
                <a:lnTo>
                  <a:pt x="0" y="0"/>
                </a:lnTo>
                <a:lnTo>
                  <a:pt x="0" y="226400"/>
                </a:lnTo>
                <a:lnTo>
                  <a:pt x="5032449" y="226400"/>
                </a:lnTo>
                <a:lnTo>
                  <a:pt x="503244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2" name="Google Shape;902;p44"/>
          <p:cNvSpPr/>
          <p:nvPr/>
        </p:nvSpPr>
        <p:spPr>
          <a:xfrm>
            <a:off x="2348650" y="1010250"/>
            <a:ext cx="984300" cy="233100"/>
          </a:xfrm>
          <a:custGeom>
            <a:rect b="b" l="l" r="r" t="t"/>
            <a:pathLst>
              <a:path extrusionOk="0" h="233100" w="984300">
                <a:moveTo>
                  <a:pt x="984300" y="0"/>
                </a:moveTo>
                <a:lnTo>
                  <a:pt x="0" y="23310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3" name="Google Shape;903;p44"/>
          <p:cNvSpPr/>
          <p:nvPr/>
        </p:nvSpPr>
        <p:spPr>
          <a:xfrm>
            <a:off x="2404262" y="1010250"/>
            <a:ext cx="928688" cy="219930"/>
          </a:xfrm>
          <a:custGeom>
            <a:rect b="b" l="l" r="r" t="t"/>
            <a:pathLst>
              <a:path extrusionOk="0" h="219930" w="928688">
                <a:moveTo>
                  <a:pt x="928688" y="0"/>
                </a:moveTo>
                <a:lnTo>
                  <a:pt x="0" y="21993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4" name="Google Shape;904;p44"/>
          <p:cNvSpPr/>
          <p:nvPr/>
        </p:nvSpPr>
        <p:spPr>
          <a:xfrm>
            <a:off x="2362199" y="1214870"/>
            <a:ext cx="45687" cy="30618"/>
          </a:xfrm>
          <a:custGeom>
            <a:rect b="b" l="l" r="r" t="t"/>
            <a:pathLst>
              <a:path extrusionOk="0" h="30618" w="45687">
                <a:moveTo>
                  <a:pt x="38436" y="0"/>
                </a:moveTo>
                <a:lnTo>
                  <a:pt x="45687" y="30618"/>
                </a:lnTo>
                <a:lnTo>
                  <a:pt x="0" y="25270"/>
                </a:lnTo>
                <a:lnTo>
                  <a:pt x="3843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5" name="Google Shape;905;p44"/>
          <p:cNvSpPr/>
          <p:nvPr/>
        </p:nvSpPr>
        <p:spPr>
          <a:xfrm>
            <a:off x="2362199" y="1214870"/>
            <a:ext cx="45687" cy="30618"/>
          </a:xfrm>
          <a:custGeom>
            <a:rect b="b" l="l" r="r" t="t"/>
            <a:pathLst>
              <a:path extrusionOk="0" h="30618" w="45687">
                <a:moveTo>
                  <a:pt x="38436" y="0"/>
                </a:moveTo>
                <a:lnTo>
                  <a:pt x="0" y="25270"/>
                </a:lnTo>
                <a:lnTo>
                  <a:pt x="45687" y="30618"/>
                </a:lnTo>
                <a:lnTo>
                  <a:pt x="38436" y="0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44"/>
          <p:cNvSpPr/>
          <p:nvPr/>
        </p:nvSpPr>
        <p:spPr>
          <a:xfrm>
            <a:off x="3971900" y="2573100"/>
            <a:ext cx="2365800" cy="0"/>
          </a:xfrm>
          <a:custGeom>
            <a:rect b="b" l="l" r="r" t="t"/>
            <a:pathLst>
              <a:path extrusionOk="0" h="120000" w="2365800">
                <a:moveTo>
                  <a:pt x="0" y="0"/>
                </a:moveTo>
                <a:lnTo>
                  <a:pt x="23658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7" name="Google Shape;907;p44"/>
          <p:cNvSpPr/>
          <p:nvPr/>
        </p:nvSpPr>
        <p:spPr>
          <a:xfrm>
            <a:off x="3971900" y="2573100"/>
            <a:ext cx="2308650" cy="0"/>
          </a:xfrm>
          <a:custGeom>
            <a:rect b="b" l="l" r="r" t="t"/>
            <a:pathLst>
              <a:path extrusionOk="0" h="120000" w="2308650">
                <a:moveTo>
                  <a:pt x="0" y="0"/>
                </a:moveTo>
                <a:lnTo>
                  <a:pt x="2308650" y="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8" name="Google Shape;908;p44"/>
          <p:cNvSpPr/>
          <p:nvPr/>
        </p:nvSpPr>
        <p:spPr>
          <a:xfrm>
            <a:off x="6280550" y="255736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9" name="Google Shape;909;p44"/>
          <p:cNvSpPr/>
          <p:nvPr/>
        </p:nvSpPr>
        <p:spPr>
          <a:xfrm>
            <a:off x="6280550" y="255736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0" name="Google Shape;910;p44"/>
          <p:cNvSpPr txBox="1"/>
          <p:nvPr/>
        </p:nvSpPr>
        <p:spPr>
          <a:xfrm>
            <a:off x="7692007" y="62749"/>
            <a:ext cx="64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filter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4"/>
          <p:cNvSpPr txBox="1"/>
          <p:nvPr/>
        </p:nvSpPr>
        <p:spPr>
          <a:xfrm>
            <a:off x="7122925" y="859518"/>
            <a:ext cx="1786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activation maps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4"/>
          <p:cNvSpPr txBox="1"/>
          <p:nvPr/>
        </p:nvSpPr>
        <p:spPr>
          <a:xfrm>
            <a:off x="3552750" y="1249074"/>
            <a:ext cx="88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761C"/>
                </a:solidFill>
                <a:latin typeface="Arial"/>
                <a:ea typeface="Arial"/>
                <a:cs typeface="Arial"/>
                <a:sym typeface="Arial"/>
              </a:rPr>
              <a:t>5x5x3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4"/>
          <p:cNvSpPr txBox="1"/>
          <p:nvPr/>
        </p:nvSpPr>
        <p:spPr>
          <a:xfrm>
            <a:off x="4450386" y="1249074"/>
            <a:ext cx="64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761C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4"/>
          <p:cNvSpPr txBox="1"/>
          <p:nvPr/>
        </p:nvSpPr>
        <p:spPr>
          <a:xfrm>
            <a:off x="1236912" y="3989725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4"/>
          <p:cNvSpPr txBox="1"/>
          <p:nvPr/>
        </p:nvSpPr>
        <p:spPr>
          <a:xfrm>
            <a:off x="1834500" y="349085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4"/>
          <p:cNvSpPr txBox="1"/>
          <p:nvPr/>
        </p:nvSpPr>
        <p:spPr>
          <a:xfrm>
            <a:off x="8004930" y="344865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28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4"/>
          <p:cNvSpPr txBox="1"/>
          <p:nvPr/>
        </p:nvSpPr>
        <p:spPr>
          <a:xfrm>
            <a:off x="1638400" y="2313547"/>
            <a:ext cx="131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18" name="Google Shape;918;p44"/>
          <p:cNvSpPr txBox="1"/>
          <p:nvPr/>
        </p:nvSpPr>
        <p:spPr>
          <a:xfrm>
            <a:off x="8409330" y="2037662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28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44"/>
          <p:cNvSpPr txBox="1"/>
          <p:nvPr/>
        </p:nvSpPr>
        <p:spPr>
          <a:xfrm>
            <a:off x="7337422" y="2055024"/>
            <a:ext cx="1155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0" name="Google Shape;920;p44"/>
          <p:cNvSpPr txBox="1"/>
          <p:nvPr/>
        </p:nvSpPr>
        <p:spPr>
          <a:xfrm>
            <a:off x="7452928" y="2055024"/>
            <a:ext cx="921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1" name="Google Shape;921;p44"/>
          <p:cNvSpPr txBox="1"/>
          <p:nvPr/>
        </p:nvSpPr>
        <p:spPr>
          <a:xfrm>
            <a:off x="7545154" y="2055024"/>
            <a:ext cx="1206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2" name="Google Shape;922;p44"/>
          <p:cNvSpPr txBox="1"/>
          <p:nvPr/>
        </p:nvSpPr>
        <p:spPr>
          <a:xfrm>
            <a:off x="7337422" y="3904329"/>
            <a:ext cx="328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4"/>
          <p:cNvSpPr txBox="1"/>
          <p:nvPr/>
        </p:nvSpPr>
        <p:spPr>
          <a:xfrm>
            <a:off x="3842425" y="2055024"/>
            <a:ext cx="32325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4" name="Google Shape;924;p44"/>
          <p:cNvSpPr txBox="1"/>
          <p:nvPr/>
        </p:nvSpPr>
        <p:spPr>
          <a:xfrm>
            <a:off x="7074950" y="2055024"/>
            <a:ext cx="921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5" name="Google Shape;925;p44"/>
          <p:cNvSpPr txBox="1"/>
          <p:nvPr/>
        </p:nvSpPr>
        <p:spPr>
          <a:xfrm>
            <a:off x="3842425" y="2710950"/>
            <a:ext cx="3232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719871" rtl="0" algn="l">
              <a:lnSpc>
                <a:spcPct val="114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convolve (slide) over all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719871" rtl="0" algn="l">
              <a:lnSpc>
                <a:spcPct val="114944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spatial locations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4"/>
          <p:cNvSpPr txBox="1"/>
          <p:nvPr/>
        </p:nvSpPr>
        <p:spPr>
          <a:xfrm>
            <a:off x="7074950" y="2710950"/>
            <a:ext cx="39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7" name="Google Shape;927;p44"/>
          <p:cNvSpPr txBox="1"/>
          <p:nvPr/>
        </p:nvSpPr>
        <p:spPr>
          <a:xfrm>
            <a:off x="7114825" y="2710950"/>
            <a:ext cx="522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8" name="Google Shape;928;p44"/>
          <p:cNvSpPr txBox="1"/>
          <p:nvPr/>
        </p:nvSpPr>
        <p:spPr>
          <a:xfrm>
            <a:off x="3842425" y="3524850"/>
            <a:ext cx="3232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9" name="Google Shape;929;p44"/>
          <p:cNvSpPr txBox="1"/>
          <p:nvPr/>
        </p:nvSpPr>
        <p:spPr>
          <a:xfrm>
            <a:off x="7074950" y="3524850"/>
            <a:ext cx="92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0" name="Google Shape;930;p44"/>
          <p:cNvSpPr txBox="1"/>
          <p:nvPr/>
        </p:nvSpPr>
        <p:spPr>
          <a:xfrm>
            <a:off x="1163887" y="1934078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1" name="Google Shape;931;p44"/>
          <p:cNvSpPr txBox="1"/>
          <p:nvPr/>
        </p:nvSpPr>
        <p:spPr>
          <a:xfrm>
            <a:off x="1221875" y="1934078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2" name="Google Shape;932;p44"/>
          <p:cNvSpPr txBox="1"/>
          <p:nvPr/>
        </p:nvSpPr>
        <p:spPr>
          <a:xfrm>
            <a:off x="1435047" y="1934078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3" name="Google Shape;933;p44"/>
          <p:cNvSpPr txBox="1"/>
          <p:nvPr/>
        </p:nvSpPr>
        <p:spPr>
          <a:xfrm>
            <a:off x="1163887" y="3882482"/>
            <a:ext cx="579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934" name="Google Shape;934;p44"/>
          <p:cNvSpPr txBox="1"/>
          <p:nvPr/>
        </p:nvSpPr>
        <p:spPr>
          <a:xfrm>
            <a:off x="1221875" y="3882482"/>
            <a:ext cx="2133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935" name="Google Shape;935;p44"/>
          <p:cNvSpPr txBox="1"/>
          <p:nvPr/>
        </p:nvSpPr>
        <p:spPr>
          <a:xfrm>
            <a:off x="1435047" y="3882482"/>
            <a:ext cx="2205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936" name="Google Shape;936;p44"/>
          <p:cNvSpPr txBox="1"/>
          <p:nvPr/>
        </p:nvSpPr>
        <p:spPr>
          <a:xfrm>
            <a:off x="1163887" y="3948750"/>
            <a:ext cx="4917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37" name="Google Shape;937;p44"/>
          <p:cNvSpPr txBox="1"/>
          <p:nvPr/>
        </p:nvSpPr>
        <p:spPr>
          <a:xfrm>
            <a:off x="2198800" y="1417675"/>
            <a:ext cx="49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5925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44"/>
          <p:cNvSpPr txBox="1"/>
          <p:nvPr/>
        </p:nvSpPr>
        <p:spPr>
          <a:xfrm>
            <a:off x="3479725" y="768475"/>
            <a:ext cx="3635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32x32x3 image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44"/>
          <p:cNvSpPr txBox="1"/>
          <p:nvPr/>
        </p:nvSpPr>
        <p:spPr>
          <a:xfrm>
            <a:off x="120875" y="69950"/>
            <a:ext cx="7701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500">
            <a:noAutofit/>
          </a:bodyPr>
          <a:lstStyle/>
          <a:p>
            <a:pPr indent="0" lvl="0" marL="85725" marR="0" rtl="0" algn="l">
              <a:lnSpc>
                <a:spcPct val="115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Convolution Layer        </a:t>
            </a:r>
            <a:r>
              <a:rPr baseline="30000" lang="en" sz="3600">
                <a:latin typeface="Arial"/>
                <a:ea typeface="Arial"/>
                <a:cs typeface="Arial"/>
                <a:sym typeface="Arial"/>
              </a:rPr>
              <a:t>consider a second, </a:t>
            </a:r>
            <a:r>
              <a:rPr baseline="30000" lang="en" sz="3600">
                <a:solidFill>
                  <a:srgbClr val="37761C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5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5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5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5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31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5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9" name="Google Shape;949;p45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0" name="Google Shape;950;p45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1" name="Google Shape;951;p45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2" name="Google Shape;952;p45"/>
          <p:cNvSpPr/>
          <p:nvPr/>
        </p:nvSpPr>
        <p:spPr>
          <a:xfrm>
            <a:off x="1221875" y="1705478"/>
            <a:ext cx="213172" cy="1948404"/>
          </a:xfrm>
          <a:custGeom>
            <a:rect b="b" l="l" r="r" t="t"/>
            <a:pathLst>
              <a:path extrusionOk="0" h="1948404" w="213172">
                <a:moveTo>
                  <a:pt x="0" y="0"/>
                </a:moveTo>
                <a:lnTo>
                  <a:pt x="213172" y="0"/>
                </a:lnTo>
                <a:lnTo>
                  <a:pt x="213172" y="1948404"/>
                </a:lnTo>
                <a:lnTo>
                  <a:pt x="0" y="1948404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3" name="Google Shape;953;p45"/>
          <p:cNvSpPr/>
          <p:nvPr/>
        </p:nvSpPr>
        <p:spPr>
          <a:xfrm>
            <a:off x="1435047" y="962250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4" name="Google Shape;954;p45"/>
          <p:cNvSpPr/>
          <p:nvPr/>
        </p:nvSpPr>
        <p:spPr>
          <a:xfrm>
            <a:off x="1221875" y="96225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5" name="Google Shape;955;p45"/>
          <p:cNvSpPr/>
          <p:nvPr/>
        </p:nvSpPr>
        <p:spPr>
          <a:xfrm>
            <a:off x="1221875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6" name="Google Shape;956;p45"/>
          <p:cNvSpPr/>
          <p:nvPr/>
        </p:nvSpPr>
        <p:spPr>
          <a:xfrm>
            <a:off x="1221875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7" name="Google Shape;957;p45"/>
          <p:cNvSpPr/>
          <p:nvPr/>
        </p:nvSpPr>
        <p:spPr>
          <a:xfrm>
            <a:off x="1221875" y="96225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8" name="Google Shape;958;p45"/>
          <p:cNvSpPr/>
          <p:nvPr/>
        </p:nvSpPr>
        <p:spPr>
          <a:xfrm>
            <a:off x="1435047" y="1705478"/>
            <a:ext cx="0" cy="1948404"/>
          </a:xfrm>
          <a:custGeom>
            <a:rect b="b" l="l" r="r" t="t"/>
            <a:pathLst>
              <a:path extrusionOk="0" h="1948404" w="120000">
                <a:moveTo>
                  <a:pt x="0" y="19484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9" name="Google Shape;959;p45"/>
          <p:cNvSpPr/>
          <p:nvPr/>
        </p:nvSpPr>
        <p:spPr>
          <a:xfrm>
            <a:off x="1834500" y="326225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0" name="Google Shape;960;p45"/>
          <p:cNvSpPr/>
          <p:nvPr/>
        </p:nvSpPr>
        <p:spPr>
          <a:xfrm>
            <a:off x="2198800" y="1189075"/>
            <a:ext cx="491700" cy="282300"/>
          </a:xfrm>
          <a:custGeom>
            <a:rect b="b" l="l" r="r" t="t"/>
            <a:pathLst>
              <a:path extrusionOk="0" h="282300" w="491700">
                <a:moveTo>
                  <a:pt x="0" y="0"/>
                </a:moveTo>
                <a:lnTo>
                  <a:pt x="491700" y="0"/>
                </a:lnTo>
                <a:lnTo>
                  <a:pt x="4917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1" name="Google Shape;961;p45"/>
          <p:cNvSpPr/>
          <p:nvPr/>
        </p:nvSpPr>
        <p:spPr>
          <a:xfrm>
            <a:off x="1163887" y="3653882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2" name="Google Shape;962;p45"/>
          <p:cNvSpPr/>
          <p:nvPr/>
        </p:nvSpPr>
        <p:spPr>
          <a:xfrm>
            <a:off x="5703350" y="1826424"/>
            <a:ext cx="92225" cy="503525"/>
          </a:xfrm>
          <a:custGeom>
            <a:rect b="b" l="l" r="r" t="t"/>
            <a:pathLst>
              <a:path extrusionOk="0" h="503525" w="92225">
                <a:moveTo>
                  <a:pt x="0" y="0"/>
                </a:moveTo>
                <a:lnTo>
                  <a:pt x="92225" y="0"/>
                </a:lnTo>
                <a:lnTo>
                  <a:pt x="92225" y="503525"/>
                </a:lnTo>
                <a:lnTo>
                  <a:pt x="0" y="503525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3" name="Google Shape;963;p45"/>
          <p:cNvSpPr/>
          <p:nvPr/>
        </p:nvSpPr>
        <p:spPr>
          <a:xfrm>
            <a:off x="5703350" y="3143850"/>
            <a:ext cx="92225" cy="576300"/>
          </a:xfrm>
          <a:custGeom>
            <a:rect b="b" l="l" r="r" t="t"/>
            <a:pathLst>
              <a:path extrusionOk="0" h="576300" w="92225">
                <a:moveTo>
                  <a:pt x="0" y="0"/>
                </a:moveTo>
                <a:lnTo>
                  <a:pt x="92225" y="0"/>
                </a:lnTo>
                <a:lnTo>
                  <a:pt x="92225" y="576300"/>
                </a:lnTo>
                <a:lnTo>
                  <a:pt x="0" y="576300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4" name="Google Shape;964;p45"/>
          <p:cNvSpPr/>
          <p:nvPr/>
        </p:nvSpPr>
        <p:spPr>
          <a:xfrm>
            <a:off x="5795575" y="962250"/>
            <a:ext cx="864174" cy="2757900"/>
          </a:xfrm>
          <a:custGeom>
            <a:rect b="b" l="l" r="r" t="t"/>
            <a:pathLst>
              <a:path extrusionOk="0" h="2757900" w="864174">
                <a:moveTo>
                  <a:pt x="0" y="864174"/>
                </a:moveTo>
                <a:lnTo>
                  <a:pt x="864174" y="0"/>
                </a:lnTo>
                <a:lnTo>
                  <a:pt x="864174" y="1893725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solidFill>
            <a:srgbClr val="A0AE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5" name="Google Shape;965;p45"/>
          <p:cNvSpPr/>
          <p:nvPr/>
        </p:nvSpPr>
        <p:spPr>
          <a:xfrm>
            <a:off x="5703350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2225" y="864174"/>
                </a:lnTo>
                <a:lnTo>
                  <a:pt x="0" y="864174"/>
                </a:lnTo>
                <a:close/>
              </a:path>
            </a:pathLst>
          </a:custGeom>
          <a:solidFill>
            <a:srgbClr val="D3E1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6" name="Google Shape;966;p45"/>
          <p:cNvSpPr/>
          <p:nvPr/>
        </p:nvSpPr>
        <p:spPr>
          <a:xfrm>
            <a:off x="5703350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864174"/>
                </a:lnTo>
                <a:lnTo>
                  <a:pt x="864174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92225" y="2757900"/>
                </a:moveTo>
                <a:lnTo>
                  <a:pt x="0" y="2757900"/>
                </a:lnTo>
                <a:lnTo>
                  <a:pt x="0" y="864174"/>
                </a:lnTo>
                <a:lnTo>
                  <a:pt x="92225" y="864174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7" name="Google Shape;967;p45"/>
          <p:cNvSpPr/>
          <p:nvPr/>
        </p:nvSpPr>
        <p:spPr>
          <a:xfrm>
            <a:off x="5703350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8" name="Google Shape;968;p45"/>
          <p:cNvSpPr/>
          <p:nvPr/>
        </p:nvSpPr>
        <p:spPr>
          <a:xfrm>
            <a:off x="5703350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92225" y="864174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9" name="Google Shape;969;p45"/>
          <p:cNvSpPr/>
          <p:nvPr/>
        </p:nvSpPr>
        <p:spPr>
          <a:xfrm>
            <a:off x="5795575" y="1826424"/>
            <a:ext cx="0" cy="503525"/>
          </a:xfrm>
          <a:custGeom>
            <a:rect b="b" l="l" r="r" t="t"/>
            <a:pathLst>
              <a:path extrusionOk="0" h="503525" w="120000">
                <a:moveTo>
                  <a:pt x="0" y="503525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0" name="Google Shape;970;p45"/>
          <p:cNvSpPr/>
          <p:nvPr/>
        </p:nvSpPr>
        <p:spPr>
          <a:xfrm>
            <a:off x="5795575" y="3143850"/>
            <a:ext cx="0" cy="576300"/>
          </a:xfrm>
          <a:custGeom>
            <a:rect b="b" l="l" r="r" t="t"/>
            <a:pathLst>
              <a:path extrusionOk="0" h="576300" w="120000">
                <a:moveTo>
                  <a:pt x="0" y="57630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1" name="Google Shape;971;p45"/>
          <p:cNvSpPr/>
          <p:nvPr/>
        </p:nvSpPr>
        <p:spPr>
          <a:xfrm>
            <a:off x="6097353" y="2329950"/>
            <a:ext cx="26871" cy="813900"/>
          </a:xfrm>
          <a:custGeom>
            <a:rect b="b" l="l" r="r" t="t"/>
            <a:pathLst>
              <a:path extrusionOk="0" h="813900" w="26871">
                <a:moveTo>
                  <a:pt x="0" y="0"/>
                </a:moveTo>
                <a:lnTo>
                  <a:pt x="26871" y="0"/>
                </a:lnTo>
                <a:lnTo>
                  <a:pt x="26871" y="813900"/>
                </a:lnTo>
                <a:lnTo>
                  <a:pt x="0" y="813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2" name="Google Shape;972;p45"/>
          <p:cNvSpPr/>
          <p:nvPr/>
        </p:nvSpPr>
        <p:spPr>
          <a:xfrm>
            <a:off x="5944953" y="2329950"/>
            <a:ext cx="60174" cy="813900"/>
          </a:xfrm>
          <a:custGeom>
            <a:rect b="b" l="l" r="r" t="t"/>
            <a:pathLst>
              <a:path extrusionOk="0" h="813900" w="60174">
                <a:moveTo>
                  <a:pt x="0" y="0"/>
                </a:moveTo>
                <a:lnTo>
                  <a:pt x="60174" y="0"/>
                </a:lnTo>
                <a:lnTo>
                  <a:pt x="60174" y="813900"/>
                </a:lnTo>
                <a:lnTo>
                  <a:pt x="0" y="813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3" name="Google Shape;973;p45"/>
          <p:cNvSpPr/>
          <p:nvPr/>
        </p:nvSpPr>
        <p:spPr>
          <a:xfrm>
            <a:off x="2828900" y="2344500"/>
            <a:ext cx="2365800" cy="0"/>
          </a:xfrm>
          <a:custGeom>
            <a:rect b="b" l="l" r="r" t="t"/>
            <a:pathLst>
              <a:path extrusionOk="0" h="120000" w="2365800">
                <a:moveTo>
                  <a:pt x="0" y="0"/>
                </a:moveTo>
                <a:lnTo>
                  <a:pt x="23658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4" name="Google Shape;974;p45"/>
          <p:cNvSpPr/>
          <p:nvPr/>
        </p:nvSpPr>
        <p:spPr>
          <a:xfrm>
            <a:off x="2828900" y="2344500"/>
            <a:ext cx="22925" cy="0"/>
          </a:xfrm>
          <a:custGeom>
            <a:rect b="b" l="l" r="r" t="t"/>
            <a:pathLst>
              <a:path extrusionOk="0" h="120000" w="22925">
                <a:moveTo>
                  <a:pt x="0" y="0"/>
                </a:moveTo>
                <a:lnTo>
                  <a:pt x="22925" y="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5" name="Google Shape;975;p45"/>
          <p:cNvSpPr/>
          <p:nvPr/>
        </p:nvSpPr>
        <p:spPr>
          <a:xfrm>
            <a:off x="5137550" y="232876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6" name="Google Shape;976;p45"/>
          <p:cNvSpPr/>
          <p:nvPr/>
        </p:nvSpPr>
        <p:spPr>
          <a:xfrm>
            <a:off x="5137550" y="232876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7" name="Google Shape;977;p45"/>
          <p:cNvSpPr/>
          <p:nvPr/>
        </p:nvSpPr>
        <p:spPr>
          <a:xfrm>
            <a:off x="2851825" y="2329950"/>
            <a:ext cx="3000902" cy="813900"/>
          </a:xfrm>
          <a:custGeom>
            <a:rect b="b" l="l" r="r" t="t"/>
            <a:pathLst>
              <a:path extrusionOk="0" h="813900" w="3000902">
                <a:moveTo>
                  <a:pt x="0" y="0"/>
                </a:moveTo>
                <a:lnTo>
                  <a:pt x="3000902" y="0"/>
                </a:lnTo>
                <a:lnTo>
                  <a:pt x="3000902" y="813900"/>
                </a:lnTo>
                <a:lnTo>
                  <a:pt x="0" y="813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8" name="Google Shape;978;p45"/>
          <p:cNvSpPr/>
          <p:nvPr/>
        </p:nvSpPr>
        <p:spPr>
          <a:xfrm>
            <a:off x="5852727" y="1826424"/>
            <a:ext cx="92225" cy="1893725"/>
          </a:xfrm>
          <a:custGeom>
            <a:rect b="b" l="l" r="r" t="t"/>
            <a:pathLst>
              <a:path extrusionOk="0" h="1893725" w="92225">
                <a:moveTo>
                  <a:pt x="0" y="0"/>
                </a:moveTo>
                <a:lnTo>
                  <a:pt x="92225" y="0"/>
                </a:lnTo>
                <a:lnTo>
                  <a:pt x="92225" y="1893725"/>
                </a:lnTo>
                <a:lnTo>
                  <a:pt x="0" y="1893725"/>
                </a:lnTo>
                <a:lnTo>
                  <a:pt x="0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9" name="Google Shape;979;p45"/>
          <p:cNvSpPr/>
          <p:nvPr/>
        </p:nvSpPr>
        <p:spPr>
          <a:xfrm>
            <a:off x="5944953" y="962250"/>
            <a:ext cx="864174" cy="2757900"/>
          </a:xfrm>
          <a:custGeom>
            <a:rect b="b" l="l" r="r" t="t"/>
            <a:pathLst>
              <a:path extrusionOk="0" h="2757900" w="864174">
                <a:moveTo>
                  <a:pt x="0" y="864174"/>
                </a:moveTo>
                <a:lnTo>
                  <a:pt x="864174" y="0"/>
                </a:lnTo>
                <a:lnTo>
                  <a:pt x="864174" y="1893725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solidFill>
            <a:srgbClr val="ADBB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0" name="Google Shape;980;p45"/>
          <p:cNvSpPr/>
          <p:nvPr/>
        </p:nvSpPr>
        <p:spPr>
          <a:xfrm>
            <a:off x="58527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2225" y="864174"/>
                </a:lnTo>
                <a:lnTo>
                  <a:pt x="0" y="864174"/>
                </a:lnTo>
                <a:close/>
              </a:path>
            </a:pathLst>
          </a:custGeom>
          <a:solidFill>
            <a:srgbClr val="E0EE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1" name="Google Shape;981;p45"/>
          <p:cNvSpPr/>
          <p:nvPr/>
        </p:nvSpPr>
        <p:spPr>
          <a:xfrm>
            <a:off x="58527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864174"/>
                </a:lnTo>
                <a:lnTo>
                  <a:pt x="864174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92225" y="2757900"/>
                </a:moveTo>
                <a:lnTo>
                  <a:pt x="0" y="2757900"/>
                </a:lnTo>
                <a:lnTo>
                  <a:pt x="0" y="864174"/>
                </a:lnTo>
                <a:lnTo>
                  <a:pt x="92225" y="864174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2" name="Google Shape;982;p45"/>
          <p:cNvSpPr/>
          <p:nvPr/>
        </p:nvSpPr>
        <p:spPr>
          <a:xfrm>
            <a:off x="58527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3" name="Google Shape;983;p45"/>
          <p:cNvSpPr/>
          <p:nvPr/>
        </p:nvSpPr>
        <p:spPr>
          <a:xfrm>
            <a:off x="58527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92225" y="864174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4" name="Google Shape;984;p45"/>
          <p:cNvSpPr/>
          <p:nvPr/>
        </p:nvSpPr>
        <p:spPr>
          <a:xfrm>
            <a:off x="5944953" y="1826424"/>
            <a:ext cx="0" cy="1893725"/>
          </a:xfrm>
          <a:custGeom>
            <a:rect b="b" l="l" r="r" t="t"/>
            <a:pathLst>
              <a:path extrusionOk="0" h="1893725" w="120000">
                <a:moveTo>
                  <a:pt x="0" y="0"/>
                </a:moveTo>
                <a:lnTo>
                  <a:pt x="0" y="1893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5" name="Google Shape;985;p45"/>
          <p:cNvSpPr/>
          <p:nvPr/>
        </p:nvSpPr>
        <p:spPr>
          <a:xfrm>
            <a:off x="5830700" y="523675"/>
            <a:ext cx="2063400" cy="543900"/>
          </a:xfrm>
          <a:custGeom>
            <a:rect b="b" l="l" r="r" t="t"/>
            <a:pathLst>
              <a:path extrusionOk="0" h="543900" w="2063400">
                <a:moveTo>
                  <a:pt x="0" y="0"/>
                </a:moveTo>
                <a:lnTo>
                  <a:pt x="2063400" y="0"/>
                </a:lnTo>
                <a:lnTo>
                  <a:pt x="2063400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6" name="Google Shape;986;p45"/>
          <p:cNvSpPr/>
          <p:nvPr/>
        </p:nvSpPr>
        <p:spPr>
          <a:xfrm>
            <a:off x="5965822" y="3675729"/>
            <a:ext cx="328200" cy="309600"/>
          </a:xfrm>
          <a:custGeom>
            <a:rect b="b" l="l" r="r" t="t"/>
            <a:pathLst>
              <a:path extrusionOk="0" h="309600" w="328200">
                <a:moveTo>
                  <a:pt x="0" y="0"/>
                </a:moveTo>
                <a:lnTo>
                  <a:pt x="328200" y="0"/>
                </a:lnTo>
                <a:lnTo>
                  <a:pt x="3282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7" name="Google Shape;987;p45"/>
          <p:cNvSpPr/>
          <p:nvPr/>
        </p:nvSpPr>
        <p:spPr>
          <a:xfrm>
            <a:off x="7021405" y="3239275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8" name="Google Shape;988;p45"/>
          <p:cNvSpPr/>
          <p:nvPr/>
        </p:nvSpPr>
        <p:spPr>
          <a:xfrm>
            <a:off x="6005127" y="1826424"/>
            <a:ext cx="92225" cy="1893725"/>
          </a:xfrm>
          <a:custGeom>
            <a:rect b="b" l="l" r="r" t="t"/>
            <a:pathLst>
              <a:path extrusionOk="0" h="1893725" w="92225">
                <a:moveTo>
                  <a:pt x="0" y="0"/>
                </a:moveTo>
                <a:lnTo>
                  <a:pt x="92225" y="0"/>
                </a:lnTo>
                <a:lnTo>
                  <a:pt x="92225" y="1893725"/>
                </a:lnTo>
                <a:lnTo>
                  <a:pt x="0" y="1893725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9" name="Google Shape;989;p45"/>
          <p:cNvSpPr/>
          <p:nvPr/>
        </p:nvSpPr>
        <p:spPr>
          <a:xfrm>
            <a:off x="6097353" y="962250"/>
            <a:ext cx="864174" cy="2757900"/>
          </a:xfrm>
          <a:custGeom>
            <a:rect b="b" l="l" r="r" t="t"/>
            <a:pathLst>
              <a:path extrusionOk="0" h="2757900" w="864174">
                <a:moveTo>
                  <a:pt x="0" y="864174"/>
                </a:moveTo>
                <a:lnTo>
                  <a:pt x="864174" y="0"/>
                </a:lnTo>
                <a:lnTo>
                  <a:pt x="864174" y="1893725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solidFill>
            <a:srgbClr val="C3A3A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0" name="Google Shape;990;p45"/>
          <p:cNvSpPr/>
          <p:nvPr/>
        </p:nvSpPr>
        <p:spPr>
          <a:xfrm>
            <a:off x="60051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2225" y="864174"/>
                </a:lnTo>
                <a:lnTo>
                  <a:pt x="0" y="864174"/>
                </a:lnTo>
                <a:close/>
              </a:path>
            </a:pathLst>
          </a:custGeom>
          <a:solidFill>
            <a:srgbClr val="F6D6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1" name="Google Shape;991;p45"/>
          <p:cNvSpPr/>
          <p:nvPr/>
        </p:nvSpPr>
        <p:spPr>
          <a:xfrm>
            <a:off x="60051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864174"/>
                </a:lnTo>
                <a:lnTo>
                  <a:pt x="864174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92225" y="2757900"/>
                </a:moveTo>
                <a:lnTo>
                  <a:pt x="0" y="2757900"/>
                </a:lnTo>
                <a:lnTo>
                  <a:pt x="0" y="864174"/>
                </a:lnTo>
                <a:lnTo>
                  <a:pt x="92225" y="864174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2" name="Google Shape;992;p45"/>
          <p:cNvSpPr/>
          <p:nvPr/>
        </p:nvSpPr>
        <p:spPr>
          <a:xfrm>
            <a:off x="60051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3" name="Google Shape;993;p45"/>
          <p:cNvSpPr/>
          <p:nvPr/>
        </p:nvSpPr>
        <p:spPr>
          <a:xfrm>
            <a:off x="60051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92225" y="864174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4" name="Google Shape;994;p45"/>
          <p:cNvSpPr/>
          <p:nvPr/>
        </p:nvSpPr>
        <p:spPr>
          <a:xfrm>
            <a:off x="6097353" y="1826424"/>
            <a:ext cx="0" cy="1893725"/>
          </a:xfrm>
          <a:custGeom>
            <a:rect b="b" l="l" r="r" t="t"/>
            <a:pathLst>
              <a:path extrusionOk="0" h="1893725" w="120000">
                <a:moveTo>
                  <a:pt x="0" y="0"/>
                </a:moveTo>
                <a:lnTo>
                  <a:pt x="0" y="1893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5" name="Google Shape;995;p45"/>
          <p:cNvSpPr/>
          <p:nvPr/>
        </p:nvSpPr>
        <p:spPr>
          <a:xfrm>
            <a:off x="6157527" y="1826424"/>
            <a:ext cx="92225" cy="1893725"/>
          </a:xfrm>
          <a:custGeom>
            <a:rect b="b" l="l" r="r" t="t"/>
            <a:pathLst>
              <a:path extrusionOk="0" h="1893725" w="92225">
                <a:moveTo>
                  <a:pt x="0" y="0"/>
                </a:moveTo>
                <a:lnTo>
                  <a:pt x="92225" y="0"/>
                </a:lnTo>
                <a:lnTo>
                  <a:pt x="92225" y="1893725"/>
                </a:lnTo>
                <a:lnTo>
                  <a:pt x="0" y="1893725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6" name="Google Shape;996;p45"/>
          <p:cNvSpPr/>
          <p:nvPr/>
        </p:nvSpPr>
        <p:spPr>
          <a:xfrm>
            <a:off x="6249753" y="962250"/>
            <a:ext cx="864174" cy="2757900"/>
          </a:xfrm>
          <a:custGeom>
            <a:rect b="b" l="l" r="r" t="t"/>
            <a:pathLst>
              <a:path extrusionOk="0" h="2757900" w="864174">
                <a:moveTo>
                  <a:pt x="0" y="864174"/>
                </a:moveTo>
                <a:lnTo>
                  <a:pt x="864174" y="0"/>
                </a:lnTo>
                <a:lnTo>
                  <a:pt x="864174" y="1893725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solidFill>
            <a:srgbClr val="CBC1A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7" name="Google Shape;997;p45"/>
          <p:cNvSpPr/>
          <p:nvPr/>
        </p:nvSpPr>
        <p:spPr>
          <a:xfrm>
            <a:off x="61575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2225" y="864174"/>
                </a:lnTo>
                <a:lnTo>
                  <a:pt x="0" y="864174"/>
                </a:lnTo>
                <a:close/>
              </a:path>
            </a:pathLst>
          </a:custGeom>
          <a:solidFill>
            <a:srgbClr val="FFF4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8" name="Google Shape;998;p45"/>
          <p:cNvSpPr/>
          <p:nvPr/>
        </p:nvSpPr>
        <p:spPr>
          <a:xfrm>
            <a:off x="61575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864174"/>
                </a:lnTo>
                <a:lnTo>
                  <a:pt x="864174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92225" y="2757900"/>
                </a:moveTo>
                <a:lnTo>
                  <a:pt x="0" y="2757900"/>
                </a:lnTo>
                <a:lnTo>
                  <a:pt x="0" y="864174"/>
                </a:lnTo>
                <a:lnTo>
                  <a:pt x="92225" y="864174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9" name="Google Shape;999;p45"/>
          <p:cNvSpPr/>
          <p:nvPr/>
        </p:nvSpPr>
        <p:spPr>
          <a:xfrm>
            <a:off x="61575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0" name="Google Shape;1000;p45"/>
          <p:cNvSpPr/>
          <p:nvPr/>
        </p:nvSpPr>
        <p:spPr>
          <a:xfrm>
            <a:off x="61575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92225" y="864174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1" name="Google Shape;1001;p45"/>
          <p:cNvSpPr/>
          <p:nvPr/>
        </p:nvSpPr>
        <p:spPr>
          <a:xfrm>
            <a:off x="6249753" y="1826424"/>
            <a:ext cx="0" cy="1893725"/>
          </a:xfrm>
          <a:custGeom>
            <a:rect b="b" l="l" r="r" t="t"/>
            <a:pathLst>
              <a:path extrusionOk="0" h="1893725" w="120000">
                <a:moveTo>
                  <a:pt x="0" y="0"/>
                </a:moveTo>
                <a:lnTo>
                  <a:pt x="0" y="1893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2" name="Google Shape;1002;p45"/>
          <p:cNvSpPr/>
          <p:nvPr/>
        </p:nvSpPr>
        <p:spPr>
          <a:xfrm>
            <a:off x="6309927" y="1826424"/>
            <a:ext cx="92225" cy="1893725"/>
          </a:xfrm>
          <a:custGeom>
            <a:rect b="b" l="l" r="r" t="t"/>
            <a:pathLst>
              <a:path extrusionOk="0" h="1893725" w="92225">
                <a:moveTo>
                  <a:pt x="0" y="0"/>
                </a:moveTo>
                <a:lnTo>
                  <a:pt x="92225" y="0"/>
                </a:lnTo>
                <a:lnTo>
                  <a:pt x="92225" y="1893725"/>
                </a:lnTo>
                <a:lnTo>
                  <a:pt x="0" y="1893725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3" name="Google Shape;1003;p45"/>
          <p:cNvSpPr/>
          <p:nvPr/>
        </p:nvSpPr>
        <p:spPr>
          <a:xfrm>
            <a:off x="6402153" y="962250"/>
            <a:ext cx="864174" cy="2757900"/>
          </a:xfrm>
          <a:custGeom>
            <a:rect b="b" l="l" r="r" t="t"/>
            <a:pathLst>
              <a:path extrusionOk="0" h="2757900" w="864174">
                <a:moveTo>
                  <a:pt x="0" y="864174"/>
                </a:moveTo>
                <a:lnTo>
                  <a:pt x="864174" y="0"/>
                </a:lnTo>
                <a:lnTo>
                  <a:pt x="864174" y="1893725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solidFill>
            <a:srgbClr val="ADA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4" name="Google Shape;1004;p45"/>
          <p:cNvSpPr/>
          <p:nvPr/>
        </p:nvSpPr>
        <p:spPr>
          <a:xfrm>
            <a:off x="63099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2225" y="864174"/>
                </a:lnTo>
                <a:lnTo>
                  <a:pt x="0" y="864174"/>
                </a:lnTo>
                <a:close/>
              </a:path>
            </a:pathLst>
          </a:custGeom>
          <a:solidFill>
            <a:srgbClr val="E0DB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5" name="Google Shape;1005;p45"/>
          <p:cNvSpPr/>
          <p:nvPr/>
        </p:nvSpPr>
        <p:spPr>
          <a:xfrm>
            <a:off x="63099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864174"/>
                </a:lnTo>
                <a:lnTo>
                  <a:pt x="864174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92225" y="2757900"/>
                </a:moveTo>
                <a:lnTo>
                  <a:pt x="0" y="2757900"/>
                </a:lnTo>
                <a:lnTo>
                  <a:pt x="0" y="864174"/>
                </a:lnTo>
                <a:lnTo>
                  <a:pt x="92225" y="864174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6" name="Google Shape;1006;p45"/>
          <p:cNvSpPr/>
          <p:nvPr/>
        </p:nvSpPr>
        <p:spPr>
          <a:xfrm>
            <a:off x="63099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7" name="Google Shape;1007;p45"/>
          <p:cNvSpPr/>
          <p:nvPr/>
        </p:nvSpPr>
        <p:spPr>
          <a:xfrm>
            <a:off x="63099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92225" y="864174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8" name="Google Shape;1008;p45"/>
          <p:cNvSpPr/>
          <p:nvPr/>
        </p:nvSpPr>
        <p:spPr>
          <a:xfrm>
            <a:off x="6402153" y="1826424"/>
            <a:ext cx="0" cy="1893725"/>
          </a:xfrm>
          <a:custGeom>
            <a:rect b="b" l="l" r="r" t="t"/>
            <a:pathLst>
              <a:path extrusionOk="0" h="1893725" w="120000">
                <a:moveTo>
                  <a:pt x="0" y="0"/>
                </a:moveTo>
                <a:lnTo>
                  <a:pt x="0" y="1893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9" name="Google Shape;1009;p45"/>
          <p:cNvSpPr/>
          <p:nvPr/>
        </p:nvSpPr>
        <p:spPr>
          <a:xfrm>
            <a:off x="6462327" y="1826424"/>
            <a:ext cx="92225" cy="1893725"/>
          </a:xfrm>
          <a:custGeom>
            <a:rect b="b" l="l" r="r" t="t"/>
            <a:pathLst>
              <a:path extrusionOk="0" h="1893725" w="92225">
                <a:moveTo>
                  <a:pt x="0" y="0"/>
                </a:moveTo>
                <a:lnTo>
                  <a:pt x="92225" y="0"/>
                </a:lnTo>
                <a:lnTo>
                  <a:pt x="92225" y="1893725"/>
                </a:lnTo>
                <a:lnTo>
                  <a:pt x="0" y="1893725"/>
                </a:lnTo>
                <a:lnTo>
                  <a:pt x="0" y="0"/>
                </a:lnTo>
                <a:close/>
              </a:path>
            </a:pathLst>
          </a:custGeom>
          <a:solidFill>
            <a:srgbClr val="FCE4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0" name="Google Shape;1010;p45"/>
          <p:cNvSpPr/>
          <p:nvPr/>
        </p:nvSpPr>
        <p:spPr>
          <a:xfrm>
            <a:off x="6554553" y="962250"/>
            <a:ext cx="864175" cy="2757900"/>
          </a:xfrm>
          <a:custGeom>
            <a:rect b="b" l="l" r="r" t="t"/>
            <a:pathLst>
              <a:path extrusionOk="0" h="2757900" w="864175">
                <a:moveTo>
                  <a:pt x="0" y="864174"/>
                </a:moveTo>
                <a:lnTo>
                  <a:pt x="864175" y="0"/>
                </a:lnTo>
                <a:lnTo>
                  <a:pt x="864175" y="1893725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solidFill>
            <a:srgbClr val="C9B7A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1" name="Google Shape;1011;p45"/>
          <p:cNvSpPr/>
          <p:nvPr/>
        </p:nvSpPr>
        <p:spPr>
          <a:xfrm>
            <a:off x="64623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2225" y="864174"/>
                </a:lnTo>
                <a:lnTo>
                  <a:pt x="0" y="864174"/>
                </a:lnTo>
                <a:close/>
              </a:path>
            </a:pathLst>
          </a:custGeom>
          <a:solidFill>
            <a:srgbClr val="FCEA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2" name="Google Shape;1012;p45"/>
          <p:cNvSpPr/>
          <p:nvPr/>
        </p:nvSpPr>
        <p:spPr>
          <a:xfrm>
            <a:off x="64623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864174"/>
                </a:lnTo>
                <a:lnTo>
                  <a:pt x="864174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92225" y="2757900"/>
                </a:moveTo>
                <a:lnTo>
                  <a:pt x="0" y="2757900"/>
                </a:lnTo>
                <a:lnTo>
                  <a:pt x="0" y="864174"/>
                </a:lnTo>
                <a:lnTo>
                  <a:pt x="92225" y="864174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3" name="Google Shape;1013;p45"/>
          <p:cNvSpPr/>
          <p:nvPr/>
        </p:nvSpPr>
        <p:spPr>
          <a:xfrm>
            <a:off x="6462327" y="96225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864174"/>
                </a:moveTo>
                <a:lnTo>
                  <a:pt x="864174" y="0"/>
                </a:lnTo>
                <a:lnTo>
                  <a:pt x="956400" y="0"/>
                </a:lnTo>
                <a:lnTo>
                  <a:pt x="956400" y="1893725"/>
                </a:lnTo>
                <a:lnTo>
                  <a:pt x="92225" y="2757900"/>
                </a:lnTo>
                <a:lnTo>
                  <a:pt x="0" y="2757900"/>
                </a:lnTo>
                <a:lnTo>
                  <a:pt x="0" y="864174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4" name="Google Shape;1014;p45"/>
          <p:cNvSpPr/>
          <p:nvPr/>
        </p:nvSpPr>
        <p:spPr>
          <a:xfrm>
            <a:off x="6462327" y="962250"/>
            <a:ext cx="956400" cy="864174"/>
          </a:xfrm>
          <a:custGeom>
            <a:rect b="b" l="l" r="r" t="t"/>
            <a:pathLst>
              <a:path extrusionOk="0" h="864174" w="956400">
                <a:moveTo>
                  <a:pt x="0" y="864174"/>
                </a:moveTo>
                <a:lnTo>
                  <a:pt x="92225" y="864174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5" name="Google Shape;1015;p45"/>
          <p:cNvSpPr/>
          <p:nvPr/>
        </p:nvSpPr>
        <p:spPr>
          <a:xfrm>
            <a:off x="6554553" y="1826424"/>
            <a:ext cx="0" cy="1893725"/>
          </a:xfrm>
          <a:custGeom>
            <a:rect b="b" l="l" r="r" t="t"/>
            <a:pathLst>
              <a:path extrusionOk="0" h="1893725" w="120000">
                <a:moveTo>
                  <a:pt x="0" y="0"/>
                </a:moveTo>
                <a:lnTo>
                  <a:pt x="0" y="189372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6" name="Google Shape;1016;p45"/>
          <p:cNvSpPr/>
          <p:nvPr/>
        </p:nvSpPr>
        <p:spPr>
          <a:xfrm>
            <a:off x="276325" y="94975"/>
            <a:ext cx="8721000" cy="386700"/>
          </a:xfrm>
          <a:custGeom>
            <a:rect b="b" l="l" r="r" t="t"/>
            <a:pathLst>
              <a:path extrusionOk="0" h="386700" w="8721000">
                <a:moveTo>
                  <a:pt x="0" y="0"/>
                </a:moveTo>
                <a:lnTo>
                  <a:pt x="8721000" y="0"/>
                </a:lnTo>
                <a:lnTo>
                  <a:pt x="8721000" y="386700"/>
                </a:lnTo>
                <a:lnTo>
                  <a:pt x="0" y="386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7" name="Google Shape;1017;p45"/>
          <p:cNvSpPr/>
          <p:nvPr/>
        </p:nvSpPr>
        <p:spPr>
          <a:xfrm>
            <a:off x="819650" y="4110760"/>
            <a:ext cx="8324349" cy="282300"/>
          </a:xfrm>
          <a:custGeom>
            <a:rect b="b" l="l" r="r" t="t"/>
            <a:pathLst>
              <a:path extrusionOk="0" h="282300" w="8324349">
                <a:moveTo>
                  <a:pt x="8324349" y="0"/>
                </a:moveTo>
                <a:lnTo>
                  <a:pt x="0" y="0"/>
                </a:lnTo>
                <a:lnTo>
                  <a:pt x="0" y="282300"/>
                </a:lnTo>
                <a:lnTo>
                  <a:pt x="8324349" y="282300"/>
                </a:lnTo>
                <a:lnTo>
                  <a:pt x="832434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8" name="Google Shape;1018;p45"/>
          <p:cNvSpPr txBox="1"/>
          <p:nvPr/>
        </p:nvSpPr>
        <p:spPr>
          <a:xfrm>
            <a:off x="7500405" y="1766205"/>
            <a:ext cx="551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28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5"/>
          <p:cNvSpPr txBox="1"/>
          <p:nvPr/>
        </p:nvSpPr>
        <p:spPr>
          <a:xfrm>
            <a:off x="1236912" y="3761125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5"/>
          <p:cNvSpPr txBox="1"/>
          <p:nvPr/>
        </p:nvSpPr>
        <p:spPr>
          <a:xfrm>
            <a:off x="892674" y="4221805"/>
            <a:ext cx="6440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 stack these up to get a “new image” of size 28x28x6!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5"/>
          <p:cNvSpPr txBox="1"/>
          <p:nvPr/>
        </p:nvSpPr>
        <p:spPr>
          <a:xfrm>
            <a:off x="7021405" y="3239275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28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5"/>
          <p:cNvSpPr txBox="1"/>
          <p:nvPr/>
        </p:nvSpPr>
        <p:spPr>
          <a:xfrm>
            <a:off x="1834500" y="326225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5"/>
          <p:cNvSpPr txBox="1"/>
          <p:nvPr/>
        </p:nvSpPr>
        <p:spPr>
          <a:xfrm>
            <a:off x="6462327" y="1826424"/>
            <a:ext cx="92100" cy="1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4" name="Google Shape;1024;p45"/>
          <p:cNvSpPr txBox="1"/>
          <p:nvPr/>
        </p:nvSpPr>
        <p:spPr>
          <a:xfrm>
            <a:off x="2851825" y="1826424"/>
            <a:ext cx="2851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5" name="Google Shape;1025;p45"/>
          <p:cNvSpPr txBox="1"/>
          <p:nvPr/>
        </p:nvSpPr>
        <p:spPr>
          <a:xfrm>
            <a:off x="5703350" y="1826424"/>
            <a:ext cx="92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6" name="Google Shape;1026;p45"/>
          <p:cNvSpPr txBox="1"/>
          <p:nvPr/>
        </p:nvSpPr>
        <p:spPr>
          <a:xfrm>
            <a:off x="5795575" y="1826424"/>
            <a:ext cx="57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7" name="Google Shape;1027;p45"/>
          <p:cNvSpPr txBox="1"/>
          <p:nvPr/>
        </p:nvSpPr>
        <p:spPr>
          <a:xfrm>
            <a:off x="5852727" y="1826424"/>
            <a:ext cx="92100" cy="1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8" name="Google Shape;1028;p45"/>
          <p:cNvSpPr txBox="1"/>
          <p:nvPr/>
        </p:nvSpPr>
        <p:spPr>
          <a:xfrm>
            <a:off x="5944953" y="1826424"/>
            <a:ext cx="603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9" name="Google Shape;1029;p45"/>
          <p:cNvSpPr txBox="1"/>
          <p:nvPr/>
        </p:nvSpPr>
        <p:spPr>
          <a:xfrm>
            <a:off x="6005127" y="1826424"/>
            <a:ext cx="921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0" name="Google Shape;1030;p45"/>
          <p:cNvSpPr txBox="1"/>
          <p:nvPr/>
        </p:nvSpPr>
        <p:spPr>
          <a:xfrm>
            <a:off x="6097353" y="1826424"/>
            <a:ext cx="603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1" name="Google Shape;1031;p45"/>
          <p:cNvSpPr txBox="1"/>
          <p:nvPr/>
        </p:nvSpPr>
        <p:spPr>
          <a:xfrm>
            <a:off x="6157527" y="1826424"/>
            <a:ext cx="921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2" name="Google Shape;1032;p45"/>
          <p:cNvSpPr txBox="1"/>
          <p:nvPr/>
        </p:nvSpPr>
        <p:spPr>
          <a:xfrm>
            <a:off x="6249753" y="1826424"/>
            <a:ext cx="603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3" name="Google Shape;1033;p45"/>
          <p:cNvSpPr txBox="1"/>
          <p:nvPr/>
        </p:nvSpPr>
        <p:spPr>
          <a:xfrm>
            <a:off x="6309927" y="1826424"/>
            <a:ext cx="92100" cy="1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4" name="Google Shape;1034;p45"/>
          <p:cNvSpPr txBox="1"/>
          <p:nvPr/>
        </p:nvSpPr>
        <p:spPr>
          <a:xfrm>
            <a:off x="2851825" y="2337542"/>
            <a:ext cx="30009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Convolution Layer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5"/>
          <p:cNvSpPr txBox="1"/>
          <p:nvPr/>
        </p:nvSpPr>
        <p:spPr>
          <a:xfrm>
            <a:off x="2851825" y="3143850"/>
            <a:ext cx="285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6" name="Google Shape;1036;p45"/>
          <p:cNvSpPr txBox="1"/>
          <p:nvPr/>
        </p:nvSpPr>
        <p:spPr>
          <a:xfrm>
            <a:off x="5703350" y="3143850"/>
            <a:ext cx="92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7" name="Google Shape;1037;p45"/>
          <p:cNvSpPr txBox="1"/>
          <p:nvPr/>
        </p:nvSpPr>
        <p:spPr>
          <a:xfrm>
            <a:off x="5795575" y="3143850"/>
            <a:ext cx="57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8" name="Google Shape;1038;p45"/>
          <p:cNvSpPr txBox="1"/>
          <p:nvPr/>
        </p:nvSpPr>
        <p:spPr>
          <a:xfrm>
            <a:off x="5944953" y="3675729"/>
            <a:ext cx="60300" cy="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9" name="Google Shape;1039;p45"/>
          <p:cNvSpPr txBox="1"/>
          <p:nvPr/>
        </p:nvSpPr>
        <p:spPr>
          <a:xfrm>
            <a:off x="6005127" y="3675729"/>
            <a:ext cx="92100" cy="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0" name="Google Shape;1040;p45"/>
          <p:cNvSpPr txBox="1"/>
          <p:nvPr/>
        </p:nvSpPr>
        <p:spPr>
          <a:xfrm>
            <a:off x="6097353" y="3675729"/>
            <a:ext cx="60300" cy="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1" name="Google Shape;1041;p45"/>
          <p:cNvSpPr txBox="1"/>
          <p:nvPr/>
        </p:nvSpPr>
        <p:spPr>
          <a:xfrm>
            <a:off x="6157527" y="3675729"/>
            <a:ext cx="92100" cy="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2" name="Google Shape;1042;p45"/>
          <p:cNvSpPr txBox="1"/>
          <p:nvPr/>
        </p:nvSpPr>
        <p:spPr>
          <a:xfrm>
            <a:off x="6249753" y="3675729"/>
            <a:ext cx="60300" cy="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3" name="Google Shape;1043;p45"/>
          <p:cNvSpPr txBox="1"/>
          <p:nvPr/>
        </p:nvSpPr>
        <p:spPr>
          <a:xfrm>
            <a:off x="2851825" y="3720150"/>
            <a:ext cx="3093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4" name="Google Shape;1044;p45"/>
          <p:cNvSpPr txBox="1"/>
          <p:nvPr/>
        </p:nvSpPr>
        <p:spPr>
          <a:xfrm>
            <a:off x="5944953" y="3720150"/>
            <a:ext cx="365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300">
            <a:noAutofit/>
          </a:bodyPr>
          <a:lstStyle/>
          <a:p>
            <a:pPr indent="0" lvl="0" marL="106592" marR="0" rtl="0" algn="l">
              <a:lnSpc>
                <a:spcPct val="6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5"/>
          <p:cNvSpPr txBox="1"/>
          <p:nvPr/>
        </p:nvSpPr>
        <p:spPr>
          <a:xfrm>
            <a:off x="6309927" y="3720150"/>
            <a:ext cx="92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6" name="Google Shape;1046;p45"/>
          <p:cNvSpPr txBox="1"/>
          <p:nvPr/>
        </p:nvSpPr>
        <p:spPr>
          <a:xfrm>
            <a:off x="1163887" y="1705478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7" name="Google Shape;1047;p45"/>
          <p:cNvSpPr txBox="1"/>
          <p:nvPr/>
        </p:nvSpPr>
        <p:spPr>
          <a:xfrm>
            <a:off x="1221875" y="1705478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8" name="Google Shape;1048;p45"/>
          <p:cNvSpPr txBox="1"/>
          <p:nvPr/>
        </p:nvSpPr>
        <p:spPr>
          <a:xfrm>
            <a:off x="1435047" y="1705478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9" name="Google Shape;1049;p45"/>
          <p:cNvSpPr txBox="1"/>
          <p:nvPr/>
        </p:nvSpPr>
        <p:spPr>
          <a:xfrm>
            <a:off x="1163887" y="3653882"/>
            <a:ext cx="49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50" name="Google Shape;1050;p45"/>
          <p:cNvSpPr txBox="1"/>
          <p:nvPr/>
        </p:nvSpPr>
        <p:spPr>
          <a:xfrm>
            <a:off x="2198800" y="1189075"/>
            <a:ext cx="49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5925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5"/>
          <p:cNvSpPr txBox="1"/>
          <p:nvPr/>
        </p:nvSpPr>
        <p:spPr>
          <a:xfrm>
            <a:off x="5830700" y="523675"/>
            <a:ext cx="20634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activation maps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5"/>
          <p:cNvSpPr txBox="1"/>
          <p:nvPr/>
        </p:nvSpPr>
        <p:spPr>
          <a:xfrm>
            <a:off x="276325" y="94975"/>
            <a:ext cx="872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For example, if we had 6 5x5 filters, we’ll get 6 separate activation maps: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6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6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6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6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32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6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2" name="Google Shape;1062;p46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3" name="Google Shape;1063;p46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4" name="Google Shape;1064;p46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5" name="Google Shape;1065;p46"/>
          <p:cNvSpPr/>
          <p:nvPr/>
        </p:nvSpPr>
        <p:spPr>
          <a:xfrm>
            <a:off x="305225" y="155425"/>
            <a:ext cx="8548200" cy="984300"/>
          </a:xfrm>
          <a:custGeom>
            <a:rect b="b" l="l" r="r" t="t"/>
            <a:pathLst>
              <a:path extrusionOk="0" h="984300" w="8548200">
                <a:moveTo>
                  <a:pt x="0" y="0"/>
                </a:moveTo>
                <a:lnTo>
                  <a:pt x="8548200" y="0"/>
                </a:lnTo>
                <a:lnTo>
                  <a:pt x="8548200" y="984300"/>
                </a:lnTo>
                <a:lnTo>
                  <a:pt x="0" y="98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6" name="Google Shape;1066;p46"/>
          <p:cNvSpPr/>
          <p:nvPr/>
        </p:nvSpPr>
        <p:spPr>
          <a:xfrm>
            <a:off x="177075" y="1869528"/>
            <a:ext cx="213172" cy="1948404"/>
          </a:xfrm>
          <a:custGeom>
            <a:rect b="b" l="l" r="r" t="t"/>
            <a:pathLst>
              <a:path extrusionOk="0" h="1948404" w="213172">
                <a:moveTo>
                  <a:pt x="0" y="0"/>
                </a:moveTo>
                <a:lnTo>
                  <a:pt x="213172" y="0"/>
                </a:lnTo>
                <a:lnTo>
                  <a:pt x="213172" y="1948404"/>
                </a:lnTo>
                <a:lnTo>
                  <a:pt x="0" y="1948404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7" name="Google Shape;1067;p46"/>
          <p:cNvSpPr/>
          <p:nvPr/>
        </p:nvSpPr>
        <p:spPr>
          <a:xfrm>
            <a:off x="390247" y="1126300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8" name="Google Shape;1068;p46"/>
          <p:cNvSpPr/>
          <p:nvPr/>
        </p:nvSpPr>
        <p:spPr>
          <a:xfrm>
            <a:off x="177075" y="11263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9" name="Google Shape;1069;p46"/>
          <p:cNvSpPr/>
          <p:nvPr/>
        </p:nvSpPr>
        <p:spPr>
          <a:xfrm>
            <a:off x="177075" y="11263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0" name="Google Shape;1070;p46"/>
          <p:cNvSpPr/>
          <p:nvPr/>
        </p:nvSpPr>
        <p:spPr>
          <a:xfrm>
            <a:off x="177075" y="11263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1" name="Google Shape;1071;p46"/>
          <p:cNvSpPr/>
          <p:nvPr/>
        </p:nvSpPr>
        <p:spPr>
          <a:xfrm>
            <a:off x="177075" y="11263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2" name="Google Shape;1072;p46"/>
          <p:cNvSpPr/>
          <p:nvPr/>
        </p:nvSpPr>
        <p:spPr>
          <a:xfrm>
            <a:off x="390247" y="1869528"/>
            <a:ext cx="0" cy="1948404"/>
          </a:xfrm>
          <a:custGeom>
            <a:rect b="b" l="l" r="r" t="t"/>
            <a:pathLst>
              <a:path extrusionOk="0" h="1948404" w="120000">
                <a:moveTo>
                  <a:pt x="0" y="19484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3" name="Google Shape;1073;p46"/>
          <p:cNvSpPr/>
          <p:nvPr/>
        </p:nvSpPr>
        <p:spPr>
          <a:xfrm>
            <a:off x="789700" y="342630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4" name="Google Shape;1074;p46"/>
          <p:cNvSpPr/>
          <p:nvPr/>
        </p:nvSpPr>
        <p:spPr>
          <a:xfrm>
            <a:off x="1154000" y="1353125"/>
            <a:ext cx="491700" cy="282300"/>
          </a:xfrm>
          <a:custGeom>
            <a:rect b="b" l="l" r="r" t="t"/>
            <a:pathLst>
              <a:path extrusionOk="0" h="282300" w="491700">
                <a:moveTo>
                  <a:pt x="0" y="0"/>
                </a:moveTo>
                <a:lnTo>
                  <a:pt x="491700" y="0"/>
                </a:lnTo>
                <a:lnTo>
                  <a:pt x="4917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5" name="Google Shape;1075;p46"/>
          <p:cNvSpPr/>
          <p:nvPr/>
        </p:nvSpPr>
        <p:spPr>
          <a:xfrm>
            <a:off x="119087" y="3817932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6" name="Google Shape;1076;p46"/>
          <p:cNvSpPr/>
          <p:nvPr/>
        </p:nvSpPr>
        <p:spPr>
          <a:xfrm>
            <a:off x="1481875" y="2404950"/>
            <a:ext cx="987600" cy="0"/>
          </a:xfrm>
          <a:custGeom>
            <a:rect b="b" l="l" r="r" t="t"/>
            <a:pathLst>
              <a:path extrusionOk="0" h="120000" w="987600">
                <a:moveTo>
                  <a:pt x="0" y="0"/>
                </a:moveTo>
                <a:lnTo>
                  <a:pt x="987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7" name="Google Shape;1077;p46"/>
          <p:cNvSpPr/>
          <p:nvPr/>
        </p:nvSpPr>
        <p:spPr>
          <a:xfrm>
            <a:off x="1481875" y="2404950"/>
            <a:ext cx="930450" cy="0"/>
          </a:xfrm>
          <a:custGeom>
            <a:rect b="b" l="l" r="r" t="t"/>
            <a:pathLst>
              <a:path extrusionOk="0" h="120000" w="930450">
                <a:moveTo>
                  <a:pt x="0" y="0"/>
                </a:moveTo>
                <a:lnTo>
                  <a:pt x="930450" y="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8" name="Google Shape;1078;p46"/>
          <p:cNvSpPr/>
          <p:nvPr/>
        </p:nvSpPr>
        <p:spPr>
          <a:xfrm>
            <a:off x="2412325" y="238921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9" name="Google Shape;1079;p46"/>
          <p:cNvSpPr/>
          <p:nvPr/>
        </p:nvSpPr>
        <p:spPr>
          <a:xfrm>
            <a:off x="2412325" y="238921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0" name="Google Shape;1080;p46"/>
          <p:cNvSpPr/>
          <p:nvPr/>
        </p:nvSpPr>
        <p:spPr>
          <a:xfrm>
            <a:off x="2691675" y="1869528"/>
            <a:ext cx="213172" cy="1948404"/>
          </a:xfrm>
          <a:custGeom>
            <a:rect b="b" l="l" r="r" t="t"/>
            <a:pathLst>
              <a:path extrusionOk="0" h="1948404" w="213172">
                <a:moveTo>
                  <a:pt x="0" y="0"/>
                </a:moveTo>
                <a:lnTo>
                  <a:pt x="213172" y="0"/>
                </a:lnTo>
                <a:lnTo>
                  <a:pt x="213172" y="1948404"/>
                </a:lnTo>
                <a:lnTo>
                  <a:pt x="0" y="1948404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1" name="Google Shape;1081;p46"/>
          <p:cNvSpPr/>
          <p:nvPr/>
        </p:nvSpPr>
        <p:spPr>
          <a:xfrm>
            <a:off x="2904847" y="1126300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A0AE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2" name="Google Shape;1082;p46"/>
          <p:cNvSpPr/>
          <p:nvPr/>
        </p:nvSpPr>
        <p:spPr>
          <a:xfrm>
            <a:off x="2691675" y="11263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D3E1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3" name="Google Shape;1083;p46"/>
          <p:cNvSpPr/>
          <p:nvPr/>
        </p:nvSpPr>
        <p:spPr>
          <a:xfrm>
            <a:off x="2691675" y="11263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4" name="Google Shape;1084;p46"/>
          <p:cNvSpPr/>
          <p:nvPr/>
        </p:nvSpPr>
        <p:spPr>
          <a:xfrm>
            <a:off x="2691675" y="11263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5" name="Google Shape;1085;p46"/>
          <p:cNvSpPr/>
          <p:nvPr/>
        </p:nvSpPr>
        <p:spPr>
          <a:xfrm>
            <a:off x="2691675" y="11263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6" name="Google Shape;1086;p46"/>
          <p:cNvSpPr/>
          <p:nvPr/>
        </p:nvSpPr>
        <p:spPr>
          <a:xfrm>
            <a:off x="2904847" y="1869528"/>
            <a:ext cx="0" cy="1948404"/>
          </a:xfrm>
          <a:custGeom>
            <a:rect b="b" l="l" r="r" t="t"/>
            <a:pathLst>
              <a:path extrusionOk="0" h="1948404" w="120000">
                <a:moveTo>
                  <a:pt x="0" y="19484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7" name="Google Shape;1087;p46"/>
          <p:cNvSpPr/>
          <p:nvPr/>
        </p:nvSpPr>
        <p:spPr>
          <a:xfrm>
            <a:off x="3304300" y="342630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8" name="Google Shape;1088;p46"/>
          <p:cNvSpPr/>
          <p:nvPr/>
        </p:nvSpPr>
        <p:spPr>
          <a:xfrm>
            <a:off x="2633687" y="3817932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9" name="Google Shape;1089;p46"/>
          <p:cNvSpPr/>
          <p:nvPr/>
        </p:nvSpPr>
        <p:spPr>
          <a:xfrm>
            <a:off x="1521200" y="2419200"/>
            <a:ext cx="987600" cy="393600"/>
          </a:xfrm>
          <a:custGeom>
            <a:rect b="b" l="l" r="r" t="t"/>
            <a:pathLst>
              <a:path extrusionOk="0" h="393600" w="987600">
                <a:moveTo>
                  <a:pt x="0" y="0"/>
                </a:moveTo>
                <a:lnTo>
                  <a:pt x="987600" y="0"/>
                </a:lnTo>
                <a:lnTo>
                  <a:pt x="9876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0" name="Google Shape;1090;p46"/>
          <p:cNvSpPr txBox="1"/>
          <p:nvPr/>
        </p:nvSpPr>
        <p:spPr>
          <a:xfrm>
            <a:off x="3655900" y="1460368"/>
            <a:ext cx="551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28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6"/>
          <p:cNvSpPr txBox="1"/>
          <p:nvPr/>
        </p:nvSpPr>
        <p:spPr>
          <a:xfrm>
            <a:off x="1594225" y="2802668"/>
            <a:ext cx="662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26729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ReLU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6729" rtl="0" algn="l">
              <a:lnSpc>
                <a:spcPct val="95825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e.g. 6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4944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5x5x3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4944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6"/>
          <p:cNvSpPr txBox="1"/>
          <p:nvPr/>
        </p:nvSpPr>
        <p:spPr>
          <a:xfrm>
            <a:off x="192112" y="3925175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6"/>
          <p:cNvSpPr txBox="1"/>
          <p:nvPr/>
        </p:nvSpPr>
        <p:spPr>
          <a:xfrm>
            <a:off x="2706712" y="3925175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6"/>
          <p:cNvSpPr txBox="1"/>
          <p:nvPr/>
        </p:nvSpPr>
        <p:spPr>
          <a:xfrm>
            <a:off x="3304300" y="342630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28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6"/>
          <p:cNvSpPr txBox="1"/>
          <p:nvPr/>
        </p:nvSpPr>
        <p:spPr>
          <a:xfrm>
            <a:off x="789700" y="342630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6"/>
          <p:cNvSpPr txBox="1"/>
          <p:nvPr/>
        </p:nvSpPr>
        <p:spPr>
          <a:xfrm>
            <a:off x="1481875" y="2409693"/>
            <a:ext cx="393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97" name="Google Shape;1097;p46"/>
          <p:cNvSpPr txBox="1"/>
          <p:nvPr/>
        </p:nvSpPr>
        <p:spPr>
          <a:xfrm>
            <a:off x="1521200" y="2409693"/>
            <a:ext cx="987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  <a:p>
            <a:pPr indent="0" lvl="0" marL="857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CONV,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6"/>
          <p:cNvSpPr txBox="1"/>
          <p:nvPr/>
        </p:nvSpPr>
        <p:spPr>
          <a:xfrm>
            <a:off x="2633687" y="1869528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99" name="Google Shape;1099;p46"/>
          <p:cNvSpPr txBox="1"/>
          <p:nvPr/>
        </p:nvSpPr>
        <p:spPr>
          <a:xfrm>
            <a:off x="2691675" y="1869528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0" name="Google Shape;1100;p46"/>
          <p:cNvSpPr txBox="1"/>
          <p:nvPr/>
        </p:nvSpPr>
        <p:spPr>
          <a:xfrm>
            <a:off x="2904847" y="1869528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1" name="Google Shape;1101;p46"/>
          <p:cNvSpPr txBox="1"/>
          <p:nvPr/>
        </p:nvSpPr>
        <p:spPr>
          <a:xfrm>
            <a:off x="2633687" y="3817932"/>
            <a:ext cx="49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2" name="Google Shape;1102;p46"/>
          <p:cNvSpPr txBox="1"/>
          <p:nvPr/>
        </p:nvSpPr>
        <p:spPr>
          <a:xfrm>
            <a:off x="119087" y="1869528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3" name="Google Shape;1103;p46"/>
          <p:cNvSpPr txBox="1"/>
          <p:nvPr/>
        </p:nvSpPr>
        <p:spPr>
          <a:xfrm>
            <a:off x="177075" y="1869528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4" name="Google Shape;1104;p46"/>
          <p:cNvSpPr txBox="1"/>
          <p:nvPr/>
        </p:nvSpPr>
        <p:spPr>
          <a:xfrm>
            <a:off x="390247" y="1869528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5" name="Google Shape;1105;p46"/>
          <p:cNvSpPr txBox="1"/>
          <p:nvPr/>
        </p:nvSpPr>
        <p:spPr>
          <a:xfrm>
            <a:off x="119087" y="3817932"/>
            <a:ext cx="49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6" name="Google Shape;1106;p46"/>
          <p:cNvSpPr txBox="1"/>
          <p:nvPr/>
        </p:nvSpPr>
        <p:spPr>
          <a:xfrm>
            <a:off x="1154000" y="1353125"/>
            <a:ext cx="49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5925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6"/>
          <p:cNvSpPr txBox="1"/>
          <p:nvPr/>
        </p:nvSpPr>
        <p:spPr>
          <a:xfrm>
            <a:off x="305225" y="155425"/>
            <a:ext cx="85482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929967" rtl="0" algn="l">
              <a:lnSpc>
                <a:spcPct val="118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Preview: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ConvNet is a sequence of Convolution Layers, interspersed with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929967" rtl="0" algn="l">
              <a:lnSpc>
                <a:spcPct val="114944"/>
              </a:lnSpc>
              <a:spcBef>
                <a:spcPts val="108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activation functions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7"/>
          <p:cNvSpPr txBox="1"/>
          <p:nvPr/>
        </p:nvSpPr>
        <p:spPr>
          <a:xfrm>
            <a:off x="5326100" y="4617975"/>
            <a:ext cx="368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6925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7"/>
          <p:cNvSpPr txBox="1"/>
          <p:nvPr/>
        </p:nvSpPr>
        <p:spPr>
          <a:xfrm>
            <a:off x="0" y="46241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7"/>
          <p:cNvSpPr txBox="1"/>
          <p:nvPr/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37311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7"/>
          <p:cNvSpPr txBox="1"/>
          <p:nvPr/>
        </p:nvSpPr>
        <p:spPr>
          <a:xfrm>
            <a:off x="0" y="4606400"/>
            <a:ext cx="9144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157924" marR="0" rtl="0" algn="l">
              <a:lnSpc>
                <a:spcPct val="107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          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5   33      April 17, 2018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7"/>
          <p:cNvSpPr/>
          <p:nvPr/>
        </p:nvSpPr>
        <p:spPr>
          <a:xfrm>
            <a:off x="8827400" y="4617975"/>
            <a:ext cx="316599" cy="6150"/>
          </a:xfrm>
          <a:custGeom>
            <a:rect b="b" l="l" r="r" t="t"/>
            <a:pathLst>
              <a:path extrusionOk="0" h="6150" w="316599">
                <a:moveTo>
                  <a:pt x="316599" y="0"/>
                </a:moveTo>
                <a:lnTo>
                  <a:pt x="0" y="0"/>
                </a:lnTo>
                <a:lnTo>
                  <a:pt x="0" y="6150"/>
                </a:lnTo>
                <a:lnTo>
                  <a:pt x="316599" y="6150"/>
                </a:lnTo>
                <a:lnTo>
                  <a:pt x="31659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7" name="Google Shape;1117;p47"/>
          <p:cNvSpPr/>
          <p:nvPr/>
        </p:nvSpPr>
        <p:spPr>
          <a:xfrm>
            <a:off x="5326100" y="4617975"/>
            <a:ext cx="3501300" cy="6150"/>
          </a:xfrm>
          <a:custGeom>
            <a:rect b="b" l="l" r="r" t="t"/>
            <a:pathLst>
              <a:path extrusionOk="0" h="6150" w="3501300">
                <a:moveTo>
                  <a:pt x="0" y="0"/>
                </a:moveTo>
                <a:lnTo>
                  <a:pt x="3501300" y="0"/>
                </a:lnTo>
                <a:lnTo>
                  <a:pt x="3501300" y="6150"/>
                </a:lnTo>
                <a:lnTo>
                  <a:pt x="0" y="6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8" name="Google Shape;1118;p47"/>
          <p:cNvSpPr/>
          <p:nvPr/>
        </p:nvSpPr>
        <p:spPr>
          <a:xfrm>
            <a:off x="0" y="4617975"/>
            <a:ext cx="7307300" cy="525524"/>
          </a:xfrm>
          <a:custGeom>
            <a:rect b="b" l="l" r="r" t="t"/>
            <a:pathLst>
              <a:path extrusionOk="0" h="525524" w="7307300">
                <a:moveTo>
                  <a:pt x="0" y="0"/>
                </a:moveTo>
                <a:lnTo>
                  <a:pt x="7307300" y="0"/>
                </a:lnTo>
                <a:lnTo>
                  <a:pt x="7307300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9" name="Google Shape;1119;p47"/>
          <p:cNvSpPr/>
          <p:nvPr/>
        </p:nvSpPr>
        <p:spPr>
          <a:xfrm>
            <a:off x="0" y="4606400"/>
            <a:ext cx="9143875" cy="537099"/>
          </a:xfrm>
          <a:custGeom>
            <a:rect b="b" l="l" r="r" t="t"/>
            <a:pathLst>
              <a:path extrusionOk="0" h="537099" w="9143875">
                <a:moveTo>
                  <a:pt x="9143875" y="0"/>
                </a:moveTo>
                <a:lnTo>
                  <a:pt x="9143875" y="537099"/>
                </a:lnTo>
                <a:lnTo>
                  <a:pt x="0" y="537099"/>
                </a:lnTo>
                <a:lnTo>
                  <a:pt x="0" y="0"/>
                </a:lnTo>
                <a:lnTo>
                  <a:pt x="91438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0" name="Google Shape;1120;p47"/>
          <p:cNvSpPr/>
          <p:nvPr/>
        </p:nvSpPr>
        <p:spPr>
          <a:xfrm>
            <a:off x="305225" y="155425"/>
            <a:ext cx="8548200" cy="984300"/>
          </a:xfrm>
          <a:custGeom>
            <a:rect b="b" l="l" r="r" t="t"/>
            <a:pathLst>
              <a:path extrusionOk="0" h="984300" w="8548200">
                <a:moveTo>
                  <a:pt x="0" y="0"/>
                </a:moveTo>
                <a:lnTo>
                  <a:pt x="8548200" y="0"/>
                </a:lnTo>
                <a:lnTo>
                  <a:pt x="8548200" y="984300"/>
                </a:lnTo>
                <a:lnTo>
                  <a:pt x="0" y="98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1" name="Google Shape;1121;p47"/>
          <p:cNvSpPr/>
          <p:nvPr/>
        </p:nvSpPr>
        <p:spPr>
          <a:xfrm>
            <a:off x="177075" y="1869528"/>
            <a:ext cx="213172" cy="1948404"/>
          </a:xfrm>
          <a:custGeom>
            <a:rect b="b" l="l" r="r" t="t"/>
            <a:pathLst>
              <a:path extrusionOk="0" h="1948404" w="213172">
                <a:moveTo>
                  <a:pt x="0" y="0"/>
                </a:moveTo>
                <a:lnTo>
                  <a:pt x="213172" y="0"/>
                </a:lnTo>
                <a:lnTo>
                  <a:pt x="213172" y="1948404"/>
                </a:lnTo>
                <a:lnTo>
                  <a:pt x="0" y="1948404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2" name="Google Shape;1122;p47"/>
          <p:cNvSpPr/>
          <p:nvPr/>
        </p:nvSpPr>
        <p:spPr>
          <a:xfrm>
            <a:off x="390247" y="1126300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C3A3A3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3" name="Google Shape;1123;p47"/>
          <p:cNvSpPr/>
          <p:nvPr/>
        </p:nvSpPr>
        <p:spPr>
          <a:xfrm>
            <a:off x="177075" y="11263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F6D6D6">
              <a:alpha val="517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4" name="Google Shape;1124;p47"/>
          <p:cNvSpPr/>
          <p:nvPr/>
        </p:nvSpPr>
        <p:spPr>
          <a:xfrm>
            <a:off x="177075" y="11263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5" name="Google Shape;1125;p47"/>
          <p:cNvSpPr/>
          <p:nvPr/>
        </p:nvSpPr>
        <p:spPr>
          <a:xfrm>
            <a:off x="177075" y="11263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6" name="Google Shape;1126;p47"/>
          <p:cNvSpPr/>
          <p:nvPr/>
        </p:nvSpPr>
        <p:spPr>
          <a:xfrm>
            <a:off x="177075" y="11263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7" name="Google Shape;1127;p47"/>
          <p:cNvSpPr/>
          <p:nvPr/>
        </p:nvSpPr>
        <p:spPr>
          <a:xfrm>
            <a:off x="390247" y="1869528"/>
            <a:ext cx="0" cy="1948404"/>
          </a:xfrm>
          <a:custGeom>
            <a:rect b="b" l="l" r="r" t="t"/>
            <a:pathLst>
              <a:path extrusionOk="0" h="1948404" w="120000">
                <a:moveTo>
                  <a:pt x="0" y="19484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8" name="Google Shape;1128;p47"/>
          <p:cNvSpPr/>
          <p:nvPr/>
        </p:nvSpPr>
        <p:spPr>
          <a:xfrm>
            <a:off x="789700" y="342630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9" name="Google Shape;1129;p47"/>
          <p:cNvSpPr/>
          <p:nvPr/>
        </p:nvSpPr>
        <p:spPr>
          <a:xfrm>
            <a:off x="1154000" y="1353125"/>
            <a:ext cx="491700" cy="282300"/>
          </a:xfrm>
          <a:custGeom>
            <a:rect b="b" l="l" r="r" t="t"/>
            <a:pathLst>
              <a:path extrusionOk="0" h="282300" w="491700">
                <a:moveTo>
                  <a:pt x="0" y="0"/>
                </a:moveTo>
                <a:lnTo>
                  <a:pt x="491700" y="0"/>
                </a:lnTo>
                <a:lnTo>
                  <a:pt x="491700" y="282300"/>
                </a:lnTo>
                <a:lnTo>
                  <a:pt x="0" y="282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0" name="Google Shape;1130;p47"/>
          <p:cNvSpPr/>
          <p:nvPr/>
        </p:nvSpPr>
        <p:spPr>
          <a:xfrm>
            <a:off x="119087" y="3817932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1" name="Google Shape;1131;p47"/>
          <p:cNvSpPr/>
          <p:nvPr/>
        </p:nvSpPr>
        <p:spPr>
          <a:xfrm>
            <a:off x="1481875" y="2404950"/>
            <a:ext cx="987600" cy="0"/>
          </a:xfrm>
          <a:custGeom>
            <a:rect b="b" l="l" r="r" t="t"/>
            <a:pathLst>
              <a:path extrusionOk="0" h="120000" w="987600">
                <a:moveTo>
                  <a:pt x="0" y="0"/>
                </a:moveTo>
                <a:lnTo>
                  <a:pt x="987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2" name="Google Shape;1132;p47"/>
          <p:cNvSpPr/>
          <p:nvPr/>
        </p:nvSpPr>
        <p:spPr>
          <a:xfrm>
            <a:off x="1481875" y="2404950"/>
            <a:ext cx="930450" cy="0"/>
          </a:xfrm>
          <a:custGeom>
            <a:rect b="b" l="l" r="r" t="t"/>
            <a:pathLst>
              <a:path extrusionOk="0" h="120000" w="930450">
                <a:moveTo>
                  <a:pt x="0" y="0"/>
                </a:moveTo>
                <a:lnTo>
                  <a:pt x="930450" y="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3" name="Google Shape;1133;p47"/>
          <p:cNvSpPr/>
          <p:nvPr/>
        </p:nvSpPr>
        <p:spPr>
          <a:xfrm>
            <a:off x="2412325" y="238921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4" name="Google Shape;1134;p47"/>
          <p:cNvSpPr/>
          <p:nvPr/>
        </p:nvSpPr>
        <p:spPr>
          <a:xfrm>
            <a:off x="2412325" y="238921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5" name="Google Shape;1135;p47"/>
          <p:cNvSpPr/>
          <p:nvPr/>
        </p:nvSpPr>
        <p:spPr>
          <a:xfrm>
            <a:off x="2691675" y="1869528"/>
            <a:ext cx="213172" cy="1948404"/>
          </a:xfrm>
          <a:custGeom>
            <a:rect b="b" l="l" r="r" t="t"/>
            <a:pathLst>
              <a:path extrusionOk="0" h="1948404" w="213172">
                <a:moveTo>
                  <a:pt x="0" y="0"/>
                </a:moveTo>
                <a:lnTo>
                  <a:pt x="213172" y="0"/>
                </a:lnTo>
                <a:lnTo>
                  <a:pt x="213172" y="1948404"/>
                </a:lnTo>
                <a:lnTo>
                  <a:pt x="0" y="1948404"/>
                </a:lnTo>
                <a:lnTo>
                  <a:pt x="0" y="0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6" name="Google Shape;1136;p47"/>
          <p:cNvSpPr/>
          <p:nvPr/>
        </p:nvSpPr>
        <p:spPr>
          <a:xfrm>
            <a:off x="2904847" y="1126300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A0AE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7" name="Google Shape;1137;p47"/>
          <p:cNvSpPr/>
          <p:nvPr/>
        </p:nvSpPr>
        <p:spPr>
          <a:xfrm>
            <a:off x="2691675" y="11263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D3E1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8" name="Google Shape;1138;p47"/>
          <p:cNvSpPr/>
          <p:nvPr/>
        </p:nvSpPr>
        <p:spPr>
          <a:xfrm>
            <a:off x="2691675" y="11263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9" name="Google Shape;1139;p47"/>
          <p:cNvSpPr/>
          <p:nvPr/>
        </p:nvSpPr>
        <p:spPr>
          <a:xfrm>
            <a:off x="2691675" y="11263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0" name="Google Shape;1140;p47"/>
          <p:cNvSpPr/>
          <p:nvPr/>
        </p:nvSpPr>
        <p:spPr>
          <a:xfrm>
            <a:off x="2691675" y="11263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1" name="Google Shape;1141;p47"/>
          <p:cNvSpPr/>
          <p:nvPr/>
        </p:nvSpPr>
        <p:spPr>
          <a:xfrm>
            <a:off x="2904847" y="1869528"/>
            <a:ext cx="0" cy="1948404"/>
          </a:xfrm>
          <a:custGeom>
            <a:rect b="b" l="l" r="r" t="t"/>
            <a:pathLst>
              <a:path extrusionOk="0" h="1948404" w="120000">
                <a:moveTo>
                  <a:pt x="0" y="19484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2" name="Google Shape;1142;p47"/>
          <p:cNvSpPr/>
          <p:nvPr/>
        </p:nvSpPr>
        <p:spPr>
          <a:xfrm>
            <a:off x="3304300" y="342630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3" name="Google Shape;1143;p47"/>
          <p:cNvSpPr/>
          <p:nvPr/>
        </p:nvSpPr>
        <p:spPr>
          <a:xfrm>
            <a:off x="2633687" y="3817932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4" name="Google Shape;1144;p47"/>
          <p:cNvSpPr/>
          <p:nvPr/>
        </p:nvSpPr>
        <p:spPr>
          <a:xfrm>
            <a:off x="4225075" y="2481150"/>
            <a:ext cx="987600" cy="0"/>
          </a:xfrm>
          <a:custGeom>
            <a:rect b="b" l="l" r="r" t="t"/>
            <a:pathLst>
              <a:path extrusionOk="0" h="120000" w="987600">
                <a:moveTo>
                  <a:pt x="0" y="0"/>
                </a:moveTo>
                <a:lnTo>
                  <a:pt x="987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5" name="Google Shape;1145;p47"/>
          <p:cNvSpPr/>
          <p:nvPr/>
        </p:nvSpPr>
        <p:spPr>
          <a:xfrm>
            <a:off x="4225075" y="2481150"/>
            <a:ext cx="930450" cy="0"/>
          </a:xfrm>
          <a:custGeom>
            <a:rect b="b" l="l" r="r" t="t"/>
            <a:pathLst>
              <a:path extrusionOk="0" h="120000" w="930450">
                <a:moveTo>
                  <a:pt x="0" y="0"/>
                </a:moveTo>
                <a:lnTo>
                  <a:pt x="930450" y="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6" name="Google Shape;1146;p47"/>
          <p:cNvSpPr/>
          <p:nvPr/>
        </p:nvSpPr>
        <p:spPr>
          <a:xfrm>
            <a:off x="5155525" y="246541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7" name="Google Shape;1147;p47"/>
          <p:cNvSpPr/>
          <p:nvPr/>
        </p:nvSpPr>
        <p:spPr>
          <a:xfrm>
            <a:off x="5155525" y="246541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8" name="Google Shape;1148;p47"/>
          <p:cNvSpPr/>
          <p:nvPr/>
        </p:nvSpPr>
        <p:spPr>
          <a:xfrm>
            <a:off x="5434875" y="1945728"/>
            <a:ext cx="213172" cy="1948404"/>
          </a:xfrm>
          <a:custGeom>
            <a:rect b="b" l="l" r="r" t="t"/>
            <a:pathLst>
              <a:path extrusionOk="0" h="1948404" w="213172">
                <a:moveTo>
                  <a:pt x="0" y="0"/>
                </a:moveTo>
                <a:lnTo>
                  <a:pt x="213172" y="0"/>
                </a:lnTo>
                <a:lnTo>
                  <a:pt x="213172" y="1948404"/>
                </a:lnTo>
                <a:lnTo>
                  <a:pt x="0" y="1948404"/>
                </a:lnTo>
                <a:lnTo>
                  <a:pt x="0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9" name="Google Shape;1149;p47"/>
          <p:cNvSpPr/>
          <p:nvPr/>
        </p:nvSpPr>
        <p:spPr>
          <a:xfrm>
            <a:off x="5648047" y="1202500"/>
            <a:ext cx="743228" cy="2757900"/>
          </a:xfrm>
          <a:custGeom>
            <a:rect b="b" l="l" r="r" t="t"/>
            <a:pathLst>
              <a:path extrusionOk="0" h="2757900" w="743228">
                <a:moveTo>
                  <a:pt x="0" y="743228"/>
                </a:moveTo>
                <a:lnTo>
                  <a:pt x="743228" y="0"/>
                </a:lnTo>
                <a:lnTo>
                  <a:pt x="743228" y="2014672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solidFill>
            <a:srgbClr val="ADBB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0" name="Google Shape;1150;p47"/>
          <p:cNvSpPr/>
          <p:nvPr/>
        </p:nvSpPr>
        <p:spPr>
          <a:xfrm>
            <a:off x="5434875" y="12025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213172" y="743228"/>
                </a:lnTo>
                <a:lnTo>
                  <a:pt x="0" y="743228"/>
                </a:lnTo>
                <a:close/>
              </a:path>
            </a:pathLst>
          </a:custGeom>
          <a:solidFill>
            <a:srgbClr val="E0EE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1" name="Google Shape;1151;p47"/>
          <p:cNvSpPr/>
          <p:nvPr/>
        </p:nvSpPr>
        <p:spPr>
          <a:xfrm>
            <a:off x="5434875" y="12025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956400" y="0"/>
                </a:moveTo>
                <a:lnTo>
                  <a:pt x="0" y="743228"/>
                </a:lnTo>
                <a:lnTo>
                  <a:pt x="743228" y="0"/>
                </a:lnTo>
                <a:lnTo>
                  <a:pt x="956400" y="0"/>
                </a:lnTo>
                <a:close/>
              </a:path>
              <a:path extrusionOk="0" h="2757900" w="956400">
                <a:moveTo>
                  <a:pt x="213172" y="2757900"/>
                </a:moveTo>
                <a:lnTo>
                  <a:pt x="0" y="2757900"/>
                </a:lnTo>
                <a:lnTo>
                  <a:pt x="0" y="743228"/>
                </a:lnTo>
                <a:lnTo>
                  <a:pt x="213172" y="743228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2" name="Google Shape;1152;p47"/>
          <p:cNvSpPr/>
          <p:nvPr/>
        </p:nvSpPr>
        <p:spPr>
          <a:xfrm>
            <a:off x="5434875" y="1202500"/>
            <a:ext cx="956400" cy="2757900"/>
          </a:xfrm>
          <a:custGeom>
            <a:rect b="b" l="l" r="r" t="t"/>
            <a:pathLst>
              <a:path extrusionOk="0" h="2757900" w="956400">
                <a:moveTo>
                  <a:pt x="0" y="743228"/>
                </a:moveTo>
                <a:lnTo>
                  <a:pt x="743228" y="0"/>
                </a:lnTo>
                <a:lnTo>
                  <a:pt x="956400" y="0"/>
                </a:lnTo>
                <a:lnTo>
                  <a:pt x="956400" y="2014672"/>
                </a:lnTo>
                <a:lnTo>
                  <a:pt x="213172" y="2757900"/>
                </a:lnTo>
                <a:lnTo>
                  <a:pt x="0" y="2757900"/>
                </a:lnTo>
                <a:lnTo>
                  <a:pt x="0" y="74322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3" name="Google Shape;1153;p47"/>
          <p:cNvSpPr/>
          <p:nvPr/>
        </p:nvSpPr>
        <p:spPr>
          <a:xfrm>
            <a:off x="5434875" y="1202500"/>
            <a:ext cx="956400" cy="743228"/>
          </a:xfrm>
          <a:custGeom>
            <a:rect b="b" l="l" r="r" t="t"/>
            <a:pathLst>
              <a:path extrusionOk="0" h="743228" w="956400">
                <a:moveTo>
                  <a:pt x="0" y="743228"/>
                </a:moveTo>
                <a:lnTo>
                  <a:pt x="213172" y="743228"/>
                </a:lnTo>
                <a:lnTo>
                  <a:pt x="95640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4" name="Google Shape;1154;p47"/>
          <p:cNvSpPr/>
          <p:nvPr/>
        </p:nvSpPr>
        <p:spPr>
          <a:xfrm>
            <a:off x="5648047" y="1945728"/>
            <a:ext cx="0" cy="1948404"/>
          </a:xfrm>
          <a:custGeom>
            <a:rect b="b" l="l" r="r" t="t"/>
            <a:pathLst>
              <a:path extrusionOk="0" h="1948404" w="120000">
                <a:moveTo>
                  <a:pt x="0" y="1948404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5" name="Google Shape;1155;p47"/>
          <p:cNvSpPr/>
          <p:nvPr/>
        </p:nvSpPr>
        <p:spPr>
          <a:xfrm>
            <a:off x="6815875" y="2481150"/>
            <a:ext cx="987600" cy="0"/>
          </a:xfrm>
          <a:custGeom>
            <a:rect b="b" l="l" r="r" t="t"/>
            <a:pathLst>
              <a:path extrusionOk="0" h="120000" w="987600">
                <a:moveTo>
                  <a:pt x="0" y="0"/>
                </a:moveTo>
                <a:lnTo>
                  <a:pt x="987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6" name="Google Shape;1156;p47"/>
          <p:cNvSpPr/>
          <p:nvPr/>
        </p:nvSpPr>
        <p:spPr>
          <a:xfrm>
            <a:off x="6815875" y="2481150"/>
            <a:ext cx="930450" cy="0"/>
          </a:xfrm>
          <a:custGeom>
            <a:rect b="b" l="l" r="r" t="t"/>
            <a:pathLst>
              <a:path extrusionOk="0" h="120000" w="930450">
                <a:moveTo>
                  <a:pt x="0" y="0"/>
                </a:moveTo>
                <a:lnTo>
                  <a:pt x="930450" y="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7" name="Google Shape;1157;p47"/>
          <p:cNvSpPr/>
          <p:nvPr/>
        </p:nvSpPr>
        <p:spPr>
          <a:xfrm>
            <a:off x="7746325" y="246541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8" name="Google Shape;1158;p47"/>
          <p:cNvSpPr/>
          <p:nvPr/>
        </p:nvSpPr>
        <p:spPr>
          <a:xfrm>
            <a:off x="7746325" y="2465417"/>
            <a:ext cx="43225" cy="31465"/>
          </a:xfrm>
          <a:custGeom>
            <a:rect b="b" l="l" r="r" t="t"/>
            <a:pathLst>
              <a:path extrusionOk="0" h="31465" w="43225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9" name="Google Shape;1159;p47"/>
          <p:cNvSpPr/>
          <p:nvPr/>
        </p:nvSpPr>
        <p:spPr>
          <a:xfrm>
            <a:off x="8071800" y="2236350"/>
            <a:ext cx="956400" cy="354000"/>
          </a:xfrm>
          <a:custGeom>
            <a:rect b="b" l="l" r="r" t="t"/>
            <a:pathLst>
              <a:path extrusionOk="0" h="354000" w="956400">
                <a:moveTo>
                  <a:pt x="0" y="0"/>
                </a:moveTo>
                <a:lnTo>
                  <a:pt x="956400" y="0"/>
                </a:lnTo>
                <a:lnTo>
                  <a:pt x="956400" y="354000"/>
                </a:lnTo>
                <a:lnTo>
                  <a:pt x="0" y="354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0" name="Google Shape;1160;p47"/>
          <p:cNvSpPr/>
          <p:nvPr/>
        </p:nvSpPr>
        <p:spPr>
          <a:xfrm>
            <a:off x="5300688" y="3894132"/>
            <a:ext cx="491700" cy="182100"/>
          </a:xfrm>
          <a:custGeom>
            <a:rect b="b" l="l" r="r" t="t"/>
            <a:pathLst>
              <a:path extrusionOk="0" h="182100" w="491700">
                <a:moveTo>
                  <a:pt x="0" y="0"/>
                </a:moveTo>
                <a:lnTo>
                  <a:pt x="491700" y="0"/>
                </a:lnTo>
                <a:lnTo>
                  <a:pt x="491700" y="182100"/>
                </a:lnTo>
                <a:lnTo>
                  <a:pt x="0" y="18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1" name="Google Shape;1161;p47"/>
          <p:cNvSpPr/>
          <p:nvPr/>
        </p:nvSpPr>
        <p:spPr>
          <a:xfrm>
            <a:off x="6047500" y="3502500"/>
            <a:ext cx="491700" cy="309600"/>
          </a:xfrm>
          <a:custGeom>
            <a:rect b="b" l="l" r="r" t="t"/>
            <a:pathLst>
              <a:path extrusionOk="0" h="309600" w="491700">
                <a:moveTo>
                  <a:pt x="0" y="0"/>
                </a:moveTo>
                <a:lnTo>
                  <a:pt x="491700" y="0"/>
                </a:lnTo>
                <a:lnTo>
                  <a:pt x="491700" y="309600"/>
                </a:lnTo>
                <a:lnTo>
                  <a:pt x="0" y="30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2" name="Google Shape;1162;p47"/>
          <p:cNvSpPr txBox="1"/>
          <p:nvPr/>
        </p:nvSpPr>
        <p:spPr>
          <a:xfrm>
            <a:off x="3655900" y="1460368"/>
            <a:ext cx="551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28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47"/>
          <p:cNvSpPr txBox="1"/>
          <p:nvPr/>
        </p:nvSpPr>
        <p:spPr>
          <a:xfrm>
            <a:off x="6399100" y="1536568"/>
            <a:ext cx="551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24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47"/>
          <p:cNvSpPr txBox="1"/>
          <p:nvPr/>
        </p:nvSpPr>
        <p:spPr>
          <a:xfrm>
            <a:off x="1508500" y="2526443"/>
            <a:ext cx="10473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CONV,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8425" marR="34290" rtl="0" algn="l">
              <a:lnSpc>
                <a:spcPct val="95825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ReLU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8425" marR="34290" rtl="0" algn="l">
              <a:lnSpc>
                <a:spcPct val="95825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e.g. 6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8425" marR="299529" rtl="0" algn="l">
              <a:lnSpc>
                <a:spcPct val="114944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5x5x3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8425" marR="299529" rtl="0" algn="l">
              <a:lnSpc>
                <a:spcPct val="114944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47"/>
          <p:cNvSpPr txBox="1"/>
          <p:nvPr/>
        </p:nvSpPr>
        <p:spPr>
          <a:xfrm>
            <a:off x="4251700" y="2602643"/>
            <a:ext cx="8517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0" marR="0" rtl="0" algn="ctr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CONV,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66009" marR="136418" rtl="0" algn="ctr">
              <a:lnSpc>
                <a:spcPct val="95825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ReLU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8423" marR="17145" rtl="0" algn="l">
              <a:lnSpc>
                <a:spcPct val="95825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761C"/>
                </a:solidFill>
                <a:latin typeface="Arial"/>
                <a:ea typeface="Arial"/>
                <a:cs typeface="Arial"/>
                <a:sym typeface="Arial"/>
              </a:rPr>
              <a:t>e.g. 10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66009" marR="110745" rtl="0" algn="ctr">
              <a:lnSpc>
                <a:spcPct val="95825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761C"/>
                </a:solidFill>
                <a:latin typeface="Arial"/>
                <a:ea typeface="Arial"/>
                <a:cs typeface="Arial"/>
                <a:sym typeface="Arial"/>
              </a:rPr>
              <a:t>5x5x</a:t>
            </a:r>
            <a:r>
              <a:rPr b="1" lang="en" sz="1800">
                <a:solidFill>
                  <a:srgbClr val="37761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8423" marR="17145" rtl="0" algn="l">
              <a:lnSpc>
                <a:spcPct val="95825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761C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47"/>
          <p:cNvSpPr txBox="1"/>
          <p:nvPr/>
        </p:nvSpPr>
        <p:spPr>
          <a:xfrm>
            <a:off x="6842500" y="2602643"/>
            <a:ext cx="10473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CONV,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8425" marR="34290" rtl="0" algn="l">
              <a:lnSpc>
                <a:spcPct val="95825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ReLU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47"/>
          <p:cNvSpPr txBox="1"/>
          <p:nvPr/>
        </p:nvSpPr>
        <p:spPr>
          <a:xfrm>
            <a:off x="192112" y="3925175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47"/>
          <p:cNvSpPr txBox="1"/>
          <p:nvPr/>
        </p:nvSpPr>
        <p:spPr>
          <a:xfrm>
            <a:off x="2706712" y="3925175"/>
            <a:ext cx="18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47"/>
          <p:cNvSpPr txBox="1"/>
          <p:nvPr/>
        </p:nvSpPr>
        <p:spPr>
          <a:xfrm>
            <a:off x="5373713" y="4001375"/>
            <a:ext cx="31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47"/>
          <p:cNvSpPr txBox="1"/>
          <p:nvPr/>
        </p:nvSpPr>
        <p:spPr>
          <a:xfrm>
            <a:off x="6047500" y="350250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24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47"/>
          <p:cNvSpPr txBox="1"/>
          <p:nvPr/>
        </p:nvSpPr>
        <p:spPr>
          <a:xfrm>
            <a:off x="3304300" y="342630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28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7"/>
          <p:cNvSpPr txBox="1"/>
          <p:nvPr/>
        </p:nvSpPr>
        <p:spPr>
          <a:xfrm>
            <a:off x="789700" y="342630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63888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7"/>
          <p:cNvSpPr txBox="1"/>
          <p:nvPr/>
        </p:nvSpPr>
        <p:spPr>
          <a:xfrm>
            <a:off x="8071800" y="2236350"/>
            <a:ext cx="95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7222"/>
              </a:lnSpc>
              <a:spcBef>
                <a:spcPts val="103"/>
              </a:spcBef>
              <a:spcAft>
                <a:spcPts val="0"/>
              </a:spcAft>
              <a:buNone/>
            </a:pPr>
            <a:r>
              <a:rPr baseline="-25000" lang="en" sz="3600">
                <a:latin typeface="Arial"/>
                <a:ea typeface="Arial"/>
                <a:cs typeface="Arial"/>
                <a:sym typeface="Arial"/>
              </a:rPr>
              <a:t>….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7"/>
          <p:cNvSpPr txBox="1"/>
          <p:nvPr/>
        </p:nvSpPr>
        <p:spPr>
          <a:xfrm>
            <a:off x="5300688" y="1945728"/>
            <a:ext cx="1341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042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	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47"/>
          <p:cNvSpPr txBox="1"/>
          <p:nvPr/>
        </p:nvSpPr>
        <p:spPr>
          <a:xfrm>
            <a:off x="5434875" y="1945728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6" name="Google Shape;1176;p47"/>
          <p:cNvSpPr txBox="1"/>
          <p:nvPr/>
        </p:nvSpPr>
        <p:spPr>
          <a:xfrm>
            <a:off x="5648047" y="1945728"/>
            <a:ext cx="144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7" name="Google Shape;1177;p47"/>
          <p:cNvSpPr txBox="1"/>
          <p:nvPr/>
        </p:nvSpPr>
        <p:spPr>
          <a:xfrm>
            <a:off x="5300688" y="3894132"/>
            <a:ext cx="49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8" name="Google Shape;1178;p47"/>
          <p:cNvSpPr txBox="1"/>
          <p:nvPr/>
        </p:nvSpPr>
        <p:spPr>
          <a:xfrm>
            <a:off x="2633687" y="1869528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9" name="Google Shape;1179;p47"/>
          <p:cNvSpPr txBox="1"/>
          <p:nvPr/>
        </p:nvSpPr>
        <p:spPr>
          <a:xfrm>
            <a:off x="2691675" y="1869528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0" name="Google Shape;1180;p47"/>
          <p:cNvSpPr txBox="1"/>
          <p:nvPr/>
        </p:nvSpPr>
        <p:spPr>
          <a:xfrm>
            <a:off x="2904847" y="1869528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1" name="Google Shape;1181;p47"/>
          <p:cNvSpPr txBox="1"/>
          <p:nvPr/>
        </p:nvSpPr>
        <p:spPr>
          <a:xfrm>
            <a:off x="2633687" y="3817932"/>
            <a:ext cx="49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2" name="Google Shape;1182;p47"/>
          <p:cNvSpPr txBox="1"/>
          <p:nvPr/>
        </p:nvSpPr>
        <p:spPr>
          <a:xfrm>
            <a:off x="119087" y="1869528"/>
            <a:ext cx="5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3" name="Google Shape;1183;p47"/>
          <p:cNvSpPr txBox="1"/>
          <p:nvPr/>
        </p:nvSpPr>
        <p:spPr>
          <a:xfrm>
            <a:off x="177075" y="1869528"/>
            <a:ext cx="2133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4" name="Google Shape;1184;p47"/>
          <p:cNvSpPr txBox="1"/>
          <p:nvPr/>
        </p:nvSpPr>
        <p:spPr>
          <a:xfrm>
            <a:off x="390247" y="1869528"/>
            <a:ext cx="2205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5" name="Google Shape;1185;p47"/>
          <p:cNvSpPr txBox="1"/>
          <p:nvPr/>
        </p:nvSpPr>
        <p:spPr>
          <a:xfrm>
            <a:off x="119087" y="3817932"/>
            <a:ext cx="49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6" name="Google Shape;1186;p47"/>
          <p:cNvSpPr txBox="1"/>
          <p:nvPr/>
        </p:nvSpPr>
        <p:spPr>
          <a:xfrm>
            <a:off x="1154000" y="1353125"/>
            <a:ext cx="49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3" marR="0" rtl="0" algn="l">
              <a:lnSpc>
                <a:spcPct val="55925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aseline="-25000" lang="en" sz="2700">
                <a:latin typeface="Arial"/>
                <a:ea typeface="Arial"/>
                <a:cs typeface="Arial"/>
                <a:sym typeface="Arial"/>
              </a:rPr>
              <a:t>32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7"/>
          <p:cNvSpPr txBox="1"/>
          <p:nvPr/>
        </p:nvSpPr>
        <p:spPr>
          <a:xfrm>
            <a:off x="305225" y="155425"/>
            <a:ext cx="85482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929967" rtl="0" algn="l">
              <a:lnSpc>
                <a:spcPct val="118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Preview: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ConvNet is a sequence of Convolution Layers, interspersed with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929967" rtl="0" algn="l">
              <a:lnSpc>
                <a:spcPct val="114944"/>
              </a:lnSpc>
              <a:spcBef>
                <a:spcPts val="108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activation functions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" name="Google Shape;11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4" cy="441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</a:t>
            </a:r>
            <a:endParaRPr/>
          </a:p>
        </p:txBody>
      </p:sp>
      <p:sp>
        <p:nvSpPr>
          <p:cNvPr id="1198" name="Google Shape;1198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RNNs</a:t>
            </a:r>
            <a:endParaRPr/>
          </a:p>
          <a:p>
            <a:pPr indent="-342900" lvl="0" marL="45720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RNN Language Models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Vanishing Gradient Problem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GRUs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LSTMs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are good for:</a:t>
            </a:r>
            <a:endParaRPr/>
          </a:p>
        </p:txBody>
      </p:sp>
      <p:sp>
        <p:nvSpPr>
          <p:cNvPr id="1204" name="Google Shape;1204;p50"/>
          <p:cNvSpPr txBox="1"/>
          <p:nvPr>
            <p:ph idx="1" type="body"/>
          </p:nvPr>
        </p:nvSpPr>
        <p:spPr>
          <a:xfrm>
            <a:off x="471900" y="1919075"/>
            <a:ext cx="82221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representations for sequential data with temporal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can be made at every timestep, or at the end of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Q:</a:t>
            </a:r>
            <a:r>
              <a:rPr lang="en"/>
              <a:t> How do we incorporate past information to make predictions about the future?</a:t>
            </a:r>
            <a:endParaRPr/>
          </a:p>
        </p:txBody>
      </p:sp>
      <p:pic>
        <p:nvPicPr>
          <p:cNvPr id="1205" name="Google Shape;12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825" y="3074375"/>
            <a:ext cx="5620850" cy="19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</a:t>
            </a:r>
            <a:endParaRPr/>
          </a:p>
        </p:txBody>
      </p:sp>
      <p:sp>
        <p:nvSpPr>
          <p:cNvPr id="1211" name="Google Shape;1211;p51"/>
          <p:cNvSpPr txBox="1"/>
          <p:nvPr>
            <p:ph idx="1" type="body"/>
          </p:nvPr>
        </p:nvSpPr>
        <p:spPr>
          <a:xfrm>
            <a:off x="0" y="1690475"/>
            <a:ext cx="44181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Weights are shared (tied) across timesteps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state at time </a:t>
            </a:r>
            <a:r>
              <a:rPr i="1" lang="en"/>
              <a:t>t </a:t>
            </a:r>
            <a:r>
              <a:rPr lang="en"/>
              <a:t>depends on previous hidden state and new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Backpropagation across timesteps (use unrolled network)</a:t>
            </a:r>
            <a:endParaRPr/>
          </a:p>
        </p:txBody>
      </p:sp>
      <p:pic>
        <p:nvPicPr>
          <p:cNvPr id="1212" name="Google Shape;12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950" y="2112150"/>
            <a:ext cx="4629525" cy="22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Language Model</a:t>
            </a:r>
            <a:endParaRPr/>
          </a:p>
        </p:txBody>
      </p:sp>
      <p:sp>
        <p:nvSpPr>
          <p:cNvPr id="1218" name="Google Shape;1218;p52"/>
          <p:cNvSpPr txBox="1"/>
          <p:nvPr>
            <p:ph idx="1" type="body"/>
          </p:nvPr>
        </p:nvSpPr>
        <p:spPr>
          <a:xfrm>
            <a:off x="471900" y="1919075"/>
            <a:ext cx="82221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Modeling (LM): task of computing probability distributions over sequence of words P(w_1, …, w_T)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role in speech recognition, text summarization, etc.</a:t>
            </a:r>
            <a:endParaRPr/>
          </a:p>
        </p:txBody>
      </p:sp>
      <p:pic>
        <p:nvPicPr>
          <p:cNvPr id="1219" name="Google Shape;12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50" y="3021975"/>
            <a:ext cx="7043113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3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5" name="Google Shape;1225;p53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6" name="Google Shape;1226;p53"/>
          <p:cNvSpPr/>
          <p:nvPr/>
        </p:nvSpPr>
        <p:spPr>
          <a:xfrm>
            <a:off x="472000" y="1995625"/>
            <a:ext cx="8222100" cy="2838900"/>
          </a:xfrm>
          <a:custGeom>
            <a:rect b="b" l="l" r="r" t="t"/>
            <a:pathLst>
              <a:path extrusionOk="0" h="2838900" w="8222100">
                <a:moveTo>
                  <a:pt x="0" y="0"/>
                </a:moveTo>
                <a:lnTo>
                  <a:pt x="8222100" y="0"/>
                </a:lnTo>
                <a:lnTo>
                  <a:pt x="8222100" y="2838900"/>
                </a:lnTo>
                <a:lnTo>
                  <a:pt x="0" y="283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7" name="Google Shape;1227;p53"/>
          <p:cNvSpPr/>
          <p:nvPr/>
        </p:nvSpPr>
        <p:spPr>
          <a:xfrm>
            <a:off x="1032975" y="2698650"/>
            <a:ext cx="2241850" cy="855124"/>
          </a:xfrm>
          <a:custGeom>
            <a:rect b="b" l="l" r="r" t="t"/>
            <a:pathLst>
              <a:path extrusionOk="0" h="855124" w="2241850">
                <a:moveTo>
                  <a:pt x="0" y="0"/>
                </a:moveTo>
                <a:lnTo>
                  <a:pt x="2241850" y="0"/>
                </a:lnTo>
                <a:lnTo>
                  <a:pt x="2241850" y="855124"/>
                </a:lnTo>
                <a:lnTo>
                  <a:pt x="0" y="8551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8" name="Google Shape;1228;p53"/>
          <p:cNvSpPr/>
          <p:nvPr/>
        </p:nvSpPr>
        <p:spPr>
          <a:xfrm>
            <a:off x="1032975" y="2698649"/>
            <a:ext cx="2241900" cy="85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9" name="Google Shape;1229;p53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0" name="Google Shape;1230;p53"/>
          <p:cNvSpPr txBox="1"/>
          <p:nvPr/>
        </p:nvSpPr>
        <p:spPr>
          <a:xfrm>
            <a:off x="472000" y="1995625"/>
            <a:ext cx="8222100" cy="28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176249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●   Backprop in RNNs: recursive gradient call for hidden layer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76249" marR="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●   Magnitude of gradients of typical activation functions between 0 and 1.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76249" marR="0" rtl="0" algn="l">
              <a:lnSpc>
                <a:spcPct val="97656"/>
              </a:lnSpc>
              <a:spcBef>
                <a:spcPts val="7772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●   When terms less than 1, product can get small very quickly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76249" marR="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●   Vanishing gradients → RNNs fail to learn, since parameters barely update.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76249" marR="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●   GRUs and LSTMs to the rescue!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Vanishing Gradient Problem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8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8"/>
          <p:cNvSpPr/>
          <p:nvPr/>
        </p:nvSpPr>
        <p:spPr>
          <a:xfrm>
            <a:off x="471900" y="1919075"/>
            <a:ext cx="3999900" cy="2710200"/>
          </a:xfrm>
          <a:custGeom>
            <a:rect b="b" l="l" r="r" t="t"/>
            <a:pathLst>
              <a:path extrusionOk="0" h="2710200" w="3999900">
                <a:moveTo>
                  <a:pt x="0" y="0"/>
                </a:moveTo>
                <a:lnTo>
                  <a:pt x="3999900" y="0"/>
                </a:lnTo>
                <a:lnTo>
                  <a:pt x="3999900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8"/>
          <p:cNvSpPr/>
          <p:nvPr/>
        </p:nvSpPr>
        <p:spPr>
          <a:xfrm>
            <a:off x="5273150" y="2025137"/>
            <a:ext cx="3122600" cy="2498074"/>
          </a:xfrm>
          <a:custGeom>
            <a:rect b="b" l="l" r="r" t="t"/>
            <a:pathLst>
              <a:path extrusionOk="0" h="2498074" w="3122600">
                <a:moveTo>
                  <a:pt x="0" y="0"/>
                </a:moveTo>
                <a:lnTo>
                  <a:pt x="3122600" y="0"/>
                </a:lnTo>
                <a:lnTo>
                  <a:pt x="3122600" y="2498074"/>
                </a:lnTo>
                <a:lnTo>
                  <a:pt x="0" y="2498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8"/>
          <p:cNvSpPr/>
          <p:nvPr/>
        </p:nvSpPr>
        <p:spPr>
          <a:xfrm>
            <a:off x="5273150" y="2025137"/>
            <a:ext cx="3122700" cy="2498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8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8"/>
          <p:cNvSpPr/>
          <p:nvPr/>
        </p:nvSpPr>
        <p:spPr>
          <a:xfrm>
            <a:off x="6130400" y="415375"/>
            <a:ext cx="2704100" cy="989824"/>
          </a:xfrm>
          <a:custGeom>
            <a:rect b="b" l="l" r="r" t="t"/>
            <a:pathLst>
              <a:path extrusionOk="0" h="989824" w="2704100">
                <a:moveTo>
                  <a:pt x="0" y="0"/>
                </a:moveTo>
                <a:lnTo>
                  <a:pt x="2704100" y="0"/>
                </a:lnTo>
                <a:lnTo>
                  <a:pt x="2704100" y="989824"/>
                </a:lnTo>
                <a:lnTo>
                  <a:pt x="0" y="989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8"/>
          <p:cNvSpPr/>
          <p:nvPr/>
        </p:nvSpPr>
        <p:spPr>
          <a:xfrm>
            <a:off x="6130400" y="415375"/>
            <a:ext cx="2704200" cy="989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18"/>
          <p:cNvSpPr txBox="1"/>
          <p:nvPr/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Properties: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121268" lvl="0" marL="85725" marR="821306" rtl="0" algn="l">
              <a:lnSpc>
                <a:spcPct val="121357"/>
              </a:lnSpc>
              <a:spcBef>
                <a:spcPts val="24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Squashes input between 0 and 1.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821306" rtl="0" algn="l">
              <a:lnSpc>
                <a:spcPct val="117142"/>
              </a:lnSpc>
              <a:spcBef>
                <a:spcPts val="193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Problems: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1868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Saturation of neurons kills gradients.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8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Output is not centered at 0.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Activation Functions: Sigmoid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Idea</a:t>
            </a:r>
            <a:endParaRPr/>
          </a:p>
        </p:txBody>
      </p:sp>
      <p:sp>
        <p:nvSpPr>
          <p:cNvPr id="1237" name="Google Shape;1237;p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Gating mechanisms control information flow: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do I care about the past?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do I care about the present?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do I want to output at the current timestep?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questions are the underlying mechanisms behind GRUs/LSTMs.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5"/>
          <p:cNvSpPr txBox="1"/>
          <p:nvPr/>
        </p:nvSpPr>
        <p:spPr>
          <a:xfrm>
            <a:off x="471900" y="702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Gated Recurrent Units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55"/>
          <p:cNvSpPr/>
          <p:nvPr/>
        </p:nvSpPr>
        <p:spPr>
          <a:xfrm>
            <a:off x="0" y="-3600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4" name="Google Shape;1244;p55"/>
          <p:cNvSpPr/>
          <p:nvPr/>
        </p:nvSpPr>
        <p:spPr>
          <a:xfrm>
            <a:off x="0" y="1650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5" name="Google Shape;1245;p55"/>
          <p:cNvSpPr/>
          <p:nvPr/>
        </p:nvSpPr>
        <p:spPr>
          <a:xfrm>
            <a:off x="471900" y="1883075"/>
            <a:ext cx="4065900" cy="2710200"/>
          </a:xfrm>
          <a:custGeom>
            <a:rect b="b" l="l" r="r" t="t"/>
            <a:pathLst>
              <a:path extrusionOk="0" h="2710200" w="4065900">
                <a:moveTo>
                  <a:pt x="0" y="0"/>
                </a:moveTo>
                <a:lnTo>
                  <a:pt x="4065900" y="0"/>
                </a:lnTo>
                <a:lnTo>
                  <a:pt x="4065900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6" name="Google Shape;1246;p55"/>
          <p:cNvSpPr/>
          <p:nvPr/>
        </p:nvSpPr>
        <p:spPr>
          <a:xfrm>
            <a:off x="4993899" y="2363025"/>
            <a:ext cx="3394324" cy="1750299"/>
          </a:xfrm>
          <a:custGeom>
            <a:rect b="b" l="l" r="r" t="t"/>
            <a:pathLst>
              <a:path extrusionOk="0" h="1750299" w="3394324">
                <a:moveTo>
                  <a:pt x="0" y="0"/>
                </a:moveTo>
                <a:lnTo>
                  <a:pt x="3394324" y="0"/>
                </a:lnTo>
                <a:lnTo>
                  <a:pt x="3394324" y="1750299"/>
                </a:lnTo>
                <a:lnTo>
                  <a:pt x="0" y="1750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7" name="Google Shape;1247;p55"/>
          <p:cNvSpPr/>
          <p:nvPr/>
        </p:nvSpPr>
        <p:spPr>
          <a:xfrm>
            <a:off x="471900" y="702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8" name="Google Shape;1248;p55"/>
          <p:cNvSpPr txBox="1"/>
          <p:nvPr/>
        </p:nvSpPr>
        <p:spPr>
          <a:xfrm>
            <a:off x="471900" y="702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Gated Recurrent Units (GRUs)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55"/>
          <p:cNvSpPr txBox="1"/>
          <p:nvPr/>
        </p:nvSpPr>
        <p:spPr>
          <a:xfrm>
            <a:off x="302550" y="1887400"/>
            <a:ext cx="4437600" cy="29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_t: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Update gate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_t: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Reset gate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_t: Cell memory content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Mixture of past memory and current memory content</a:t>
            </a:r>
            <a:endParaRPr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Also functions as cell output</a:t>
            </a:r>
            <a:endParaRPr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reset and update gates control long- and short-term dependencies (mitigate vanishing gradients problem!)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55"/>
          <p:cNvSpPr/>
          <p:nvPr/>
        </p:nvSpPr>
        <p:spPr>
          <a:xfrm>
            <a:off x="4895149" y="1990487"/>
            <a:ext cx="3704100" cy="260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6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6" name="Google Shape;1256;p56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7" name="Google Shape;1257;p56"/>
          <p:cNvSpPr/>
          <p:nvPr/>
        </p:nvSpPr>
        <p:spPr>
          <a:xfrm>
            <a:off x="565674" y="2014437"/>
            <a:ext cx="3704226" cy="2602824"/>
          </a:xfrm>
          <a:custGeom>
            <a:rect b="b" l="l" r="r" t="t"/>
            <a:pathLst>
              <a:path extrusionOk="0" h="2602824" w="3704226">
                <a:moveTo>
                  <a:pt x="0" y="0"/>
                </a:moveTo>
                <a:lnTo>
                  <a:pt x="3704226" y="0"/>
                </a:lnTo>
                <a:lnTo>
                  <a:pt x="3704226" y="2602824"/>
                </a:lnTo>
                <a:lnTo>
                  <a:pt x="0" y="2602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8" name="Google Shape;1258;p56"/>
          <p:cNvSpPr/>
          <p:nvPr/>
        </p:nvSpPr>
        <p:spPr>
          <a:xfrm>
            <a:off x="565674" y="2014437"/>
            <a:ext cx="3704100" cy="260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9" name="Google Shape;1259;p56"/>
          <p:cNvSpPr/>
          <p:nvPr/>
        </p:nvSpPr>
        <p:spPr>
          <a:xfrm>
            <a:off x="152400" y="4617250"/>
            <a:ext cx="4973400" cy="340500"/>
          </a:xfrm>
          <a:custGeom>
            <a:rect b="b" l="l" r="r" t="t"/>
            <a:pathLst>
              <a:path extrusionOk="0" h="340500" w="4973400">
                <a:moveTo>
                  <a:pt x="0" y="0"/>
                </a:moveTo>
                <a:lnTo>
                  <a:pt x="4973400" y="0"/>
                </a:lnTo>
                <a:lnTo>
                  <a:pt x="4973400" y="340500"/>
                </a:lnTo>
                <a:lnTo>
                  <a:pt x="0" y="340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0" name="Google Shape;1260;p56"/>
          <p:cNvSpPr/>
          <p:nvPr/>
        </p:nvSpPr>
        <p:spPr>
          <a:xfrm>
            <a:off x="5026024" y="2440687"/>
            <a:ext cx="3394324" cy="1750299"/>
          </a:xfrm>
          <a:custGeom>
            <a:rect b="b" l="l" r="r" t="t"/>
            <a:pathLst>
              <a:path extrusionOk="0" h="1750299" w="3394324">
                <a:moveTo>
                  <a:pt x="0" y="0"/>
                </a:moveTo>
                <a:lnTo>
                  <a:pt x="3394324" y="0"/>
                </a:lnTo>
                <a:lnTo>
                  <a:pt x="3394324" y="1750299"/>
                </a:lnTo>
                <a:lnTo>
                  <a:pt x="0" y="1750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1" name="Google Shape;1261;p56"/>
          <p:cNvSpPr/>
          <p:nvPr/>
        </p:nvSpPr>
        <p:spPr>
          <a:xfrm>
            <a:off x="5026024" y="2440687"/>
            <a:ext cx="3394200" cy="175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2" name="Google Shape;1262;p56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3" name="Google Shape;1263;p5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Gated Recurrent Units (GRUs)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LSTMs</a:t>
            </a:r>
            <a:endParaRPr/>
          </a:p>
        </p:txBody>
      </p:sp>
      <p:sp>
        <p:nvSpPr>
          <p:cNvPr id="1269" name="Google Shape;1269;p57"/>
          <p:cNvSpPr txBox="1"/>
          <p:nvPr>
            <p:ph idx="1" type="body"/>
          </p:nvPr>
        </p:nvSpPr>
        <p:spPr>
          <a:xfrm>
            <a:off x="205350" y="1839850"/>
            <a:ext cx="41001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_t: forget gate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do I care about the past?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_t: input gate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do I care about the present?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_t: output gate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information do I output?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C_t: current cell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_t: cell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 state + output are separate!</a:t>
            </a:r>
            <a:endParaRPr/>
          </a:p>
        </p:txBody>
      </p:sp>
      <p:sp>
        <p:nvSpPr>
          <p:cNvPr id="1270" name="Google Shape;1270;p57"/>
          <p:cNvSpPr/>
          <p:nvPr/>
        </p:nvSpPr>
        <p:spPr>
          <a:xfrm>
            <a:off x="4409850" y="2441725"/>
            <a:ext cx="4645200" cy="19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8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6" name="Google Shape;1276;p58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7" name="Google Shape;1277;p58"/>
          <p:cNvSpPr/>
          <p:nvPr/>
        </p:nvSpPr>
        <p:spPr>
          <a:xfrm>
            <a:off x="4950104" y="1919075"/>
            <a:ext cx="3743896" cy="2710200"/>
          </a:xfrm>
          <a:custGeom>
            <a:rect b="b" l="l" r="r" t="t"/>
            <a:pathLst>
              <a:path extrusionOk="0" h="2710200" w="3743896">
                <a:moveTo>
                  <a:pt x="0" y="0"/>
                </a:moveTo>
                <a:lnTo>
                  <a:pt x="3743896" y="0"/>
                </a:lnTo>
                <a:lnTo>
                  <a:pt x="3743896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8" name="Google Shape;1278;p58"/>
          <p:cNvSpPr/>
          <p:nvPr/>
        </p:nvSpPr>
        <p:spPr>
          <a:xfrm>
            <a:off x="152400" y="2297600"/>
            <a:ext cx="4645305" cy="1953140"/>
          </a:xfrm>
          <a:custGeom>
            <a:rect b="b" l="l" r="r" t="t"/>
            <a:pathLst>
              <a:path extrusionOk="0" h="1953140" w="4645305">
                <a:moveTo>
                  <a:pt x="0" y="0"/>
                </a:moveTo>
                <a:lnTo>
                  <a:pt x="4645305" y="0"/>
                </a:lnTo>
                <a:lnTo>
                  <a:pt x="4645305" y="1953140"/>
                </a:lnTo>
                <a:lnTo>
                  <a:pt x="0" y="19531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9" name="Google Shape;1279;p58"/>
          <p:cNvSpPr/>
          <p:nvPr/>
        </p:nvSpPr>
        <p:spPr>
          <a:xfrm>
            <a:off x="152400" y="2297600"/>
            <a:ext cx="4645200" cy="19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0" name="Google Shape;1280;p58"/>
          <p:cNvSpPr/>
          <p:nvPr/>
        </p:nvSpPr>
        <p:spPr>
          <a:xfrm>
            <a:off x="152400" y="4344275"/>
            <a:ext cx="4973400" cy="340500"/>
          </a:xfrm>
          <a:custGeom>
            <a:rect b="b" l="l" r="r" t="t"/>
            <a:pathLst>
              <a:path extrusionOk="0" h="340500" w="4973400">
                <a:moveTo>
                  <a:pt x="0" y="0"/>
                </a:moveTo>
                <a:lnTo>
                  <a:pt x="4973400" y="0"/>
                </a:lnTo>
                <a:lnTo>
                  <a:pt x="4973400" y="340500"/>
                </a:lnTo>
                <a:lnTo>
                  <a:pt x="0" y="340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1" name="Google Shape;1281;p58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2" name="Google Shape;1282;p5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LSTMs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3" name="Google Shape;12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800" y="2110699"/>
            <a:ext cx="3830725" cy="27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What’s Missing?</a:t>
            </a:r>
            <a:endParaRPr/>
          </a:p>
        </p:txBody>
      </p:sp>
      <p:sp>
        <p:nvSpPr>
          <p:cNvPr id="1289" name="Google Shape;1289;p59"/>
          <p:cNvSpPr txBox="1"/>
          <p:nvPr>
            <p:ph idx="1" type="body"/>
          </p:nvPr>
        </p:nvSpPr>
        <p:spPr>
          <a:xfrm>
            <a:off x="471900" y="1919075"/>
            <a:ext cx="842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RNNs + variants very successful for variable-length representations/seqs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Gating (LSTMs) for long-range error 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if we want context from a *</a:t>
            </a:r>
            <a:r>
              <a:rPr b="1" lang="en"/>
              <a:t>really*</a:t>
            </a:r>
            <a:r>
              <a:rPr lang="en"/>
              <a:t> long time back? (many thousands of steps)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Sequentiability prohibits parallelization within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Long-range dependencies are still tricky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1295" name="Google Shape;1295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Multi-Attention Heads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vs. Sampling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Architecture</a:t>
            </a:r>
            <a:endParaRPr/>
          </a:p>
        </p:txBody>
      </p:sp>
      <p:sp>
        <p:nvSpPr>
          <p:cNvPr id="1301" name="Google Shape;1301;p61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layers, each with 2 sublayers: Multi-head Attention + FFN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Decoder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as encoder, but with encoder-decoder self-attention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encodings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to input embedding</a:t>
            </a:r>
            <a:endParaRPr/>
          </a:p>
        </p:txBody>
      </p:sp>
      <p:pic>
        <p:nvPicPr>
          <p:cNvPr id="1302" name="Google Shape;1302;p61"/>
          <p:cNvPicPr preferRelativeResize="0"/>
          <p:nvPr/>
        </p:nvPicPr>
        <p:blipFill rotWithShape="1">
          <a:blip r:embed="rId3">
            <a:alphaModFix/>
          </a:blip>
          <a:srcRect b="6252" l="0" r="0" t="0"/>
          <a:stretch/>
        </p:blipFill>
        <p:spPr>
          <a:xfrm>
            <a:off x="5387175" y="1831950"/>
            <a:ext cx="2766924" cy="312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(Simplified)</a:t>
            </a:r>
            <a:endParaRPr/>
          </a:p>
        </p:txBody>
      </p:sp>
      <p:pic>
        <p:nvPicPr>
          <p:cNvPr id="1308" name="Google Shape;130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2024063"/>
            <a:ext cx="84867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</a:t>
            </a:r>
            <a:endParaRPr/>
          </a:p>
        </p:txBody>
      </p:sp>
      <p:pic>
        <p:nvPicPr>
          <p:cNvPr id="1314" name="Google Shape;13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25" y="2897875"/>
            <a:ext cx="62388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19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9"/>
          <p:cNvSpPr/>
          <p:nvPr/>
        </p:nvSpPr>
        <p:spPr>
          <a:xfrm>
            <a:off x="471900" y="1919075"/>
            <a:ext cx="3999900" cy="2710200"/>
          </a:xfrm>
          <a:custGeom>
            <a:rect b="b" l="l" r="r" t="t"/>
            <a:pathLst>
              <a:path extrusionOk="0" h="2710200" w="3999900">
                <a:moveTo>
                  <a:pt x="0" y="0"/>
                </a:moveTo>
                <a:lnTo>
                  <a:pt x="3999900" y="0"/>
                </a:lnTo>
                <a:lnTo>
                  <a:pt x="3999900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9"/>
          <p:cNvSpPr/>
          <p:nvPr/>
        </p:nvSpPr>
        <p:spPr>
          <a:xfrm>
            <a:off x="5155300" y="2164500"/>
            <a:ext cx="3429000" cy="2219325"/>
          </a:xfrm>
          <a:custGeom>
            <a:rect b="b" l="l" r="r" t="t"/>
            <a:pathLst>
              <a:path extrusionOk="0" h="2219325" w="3429000">
                <a:moveTo>
                  <a:pt x="0" y="0"/>
                </a:moveTo>
                <a:lnTo>
                  <a:pt x="3429000" y="0"/>
                </a:lnTo>
                <a:lnTo>
                  <a:pt x="3429000" y="2219325"/>
                </a:lnTo>
                <a:lnTo>
                  <a:pt x="0" y="22193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9"/>
          <p:cNvSpPr/>
          <p:nvPr/>
        </p:nvSpPr>
        <p:spPr>
          <a:xfrm>
            <a:off x="5155300" y="2164500"/>
            <a:ext cx="3429000" cy="22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9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9"/>
          <p:cNvSpPr/>
          <p:nvPr/>
        </p:nvSpPr>
        <p:spPr>
          <a:xfrm>
            <a:off x="6062450" y="518020"/>
            <a:ext cx="2770275" cy="917427"/>
          </a:xfrm>
          <a:custGeom>
            <a:rect b="b" l="l" r="r" t="t"/>
            <a:pathLst>
              <a:path extrusionOk="0" h="917427" w="2770275">
                <a:moveTo>
                  <a:pt x="0" y="0"/>
                </a:moveTo>
                <a:lnTo>
                  <a:pt x="2770275" y="0"/>
                </a:lnTo>
                <a:lnTo>
                  <a:pt x="2770275" y="917427"/>
                </a:lnTo>
                <a:lnTo>
                  <a:pt x="0" y="917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9"/>
          <p:cNvSpPr/>
          <p:nvPr/>
        </p:nvSpPr>
        <p:spPr>
          <a:xfrm>
            <a:off x="6062450" y="518020"/>
            <a:ext cx="2770200" cy="91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9"/>
          <p:cNvSpPr txBox="1"/>
          <p:nvPr/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Properties: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4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Squashes input between -1 and 1.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121268" lvl="0" marL="85725" marR="1767912" rtl="0" algn="l">
              <a:lnSpc>
                <a:spcPct val="121357"/>
              </a:lnSpc>
              <a:spcBef>
                <a:spcPts val="8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Output centered at 0.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1767912" rtl="0" algn="l">
              <a:lnSpc>
                <a:spcPct val="117142"/>
              </a:lnSpc>
              <a:spcBef>
                <a:spcPts val="2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Problems: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467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Saturation of neurons kills gradients.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Activation Functions: Tanh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</a:t>
            </a:r>
            <a:endParaRPr/>
          </a:p>
        </p:txBody>
      </p:sp>
      <p:sp>
        <p:nvSpPr>
          <p:cNvPr id="1320" name="Google Shape;1320;p64"/>
          <p:cNvSpPr txBox="1"/>
          <p:nvPr>
            <p:ph idx="1" type="body"/>
          </p:nvPr>
        </p:nvSpPr>
        <p:spPr>
          <a:xfrm>
            <a:off x="852900" y="2909675"/>
            <a:ext cx="8222100" cy="2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by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Attention: query with vector, and look at similar things in your past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most similar key and get values that correspond to these similar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gives you probability distribution over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by sqrt(d_k) for numerical stability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1" name="Google Shape;13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75" y="1766575"/>
            <a:ext cx="62388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Example</a:t>
            </a:r>
            <a:endParaRPr/>
          </a:p>
        </p:txBody>
      </p:sp>
      <p:pic>
        <p:nvPicPr>
          <p:cNvPr id="1327" name="Google Shape;132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425" y="1745075"/>
            <a:ext cx="586915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Example</a:t>
            </a:r>
            <a:endParaRPr/>
          </a:p>
        </p:txBody>
      </p:sp>
      <p:pic>
        <p:nvPicPr>
          <p:cNvPr id="1333" name="Google Shape;133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638" y="1778150"/>
            <a:ext cx="459061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Example</a:t>
            </a:r>
            <a:endParaRPr/>
          </a:p>
        </p:txBody>
      </p:sp>
      <p:pic>
        <p:nvPicPr>
          <p:cNvPr id="1339" name="Google Shape;133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075" y="1806900"/>
            <a:ext cx="313268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Self-Attention</a:t>
            </a:r>
            <a:endParaRPr/>
          </a:p>
        </p:txBody>
      </p:sp>
      <p:sp>
        <p:nvSpPr>
          <p:cNvPr id="1345" name="Google Shape;1345;p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 self-attention: attends everywhere in the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Encoder-decoder attention (from output, attends to input)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Masked decoder attention: only attends to things before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Multi-Attention Heads</a:t>
            </a:r>
            <a:endParaRPr/>
          </a:p>
        </p:txBody>
      </p:sp>
      <p:sp>
        <p:nvSpPr>
          <p:cNvPr id="1351" name="Google Shape;1351;p69"/>
          <p:cNvSpPr txBox="1"/>
          <p:nvPr>
            <p:ph idx="1" type="body"/>
          </p:nvPr>
        </p:nvSpPr>
        <p:spPr>
          <a:xfrm>
            <a:off x="471900" y="1919075"/>
            <a:ext cx="82221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Multiple attention heads to get more “representational power”</a:t>
            </a:r>
            <a:endParaRPr/>
          </a:p>
        </p:txBody>
      </p:sp>
      <p:pic>
        <p:nvPicPr>
          <p:cNvPr id="1352" name="Google Shape;13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550" y="2550650"/>
            <a:ext cx="4424492" cy="20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Multi-Attention Heads</a:t>
            </a:r>
            <a:endParaRPr/>
          </a:p>
        </p:txBody>
      </p:sp>
      <p:pic>
        <p:nvPicPr>
          <p:cNvPr id="1358" name="Google Shape;135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450" y="1716350"/>
            <a:ext cx="6514854" cy="34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</a:t>
            </a:r>
            <a:endParaRPr/>
          </a:p>
        </p:txBody>
      </p:sp>
      <p:sp>
        <p:nvSpPr>
          <p:cNvPr id="1364" name="Google Shape;1364;p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linear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Projection of decoder output into a logits vector → each cell corresponds to the score of a unique word in the possible vocabulary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Turns logits into probabilities, which we use for prediction (training) or sampling (testing/inference)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Entropy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two probability distributions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Transformer: Prediction vs. Sampling</a:t>
            </a:r>
            <a:endParaRPr/>
          </a:p>
        </p:txBody>
      </p:sp>
      <p:sp>
        <p:nvSpPr>
          <p:cNvPr id="1370" name="Google Shape;1370;p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training, our examples are “labeled” in the sense that we know the true word that we are supposed to decode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sampling, we don’t know our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autoregressively, but using as input the previously generated token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3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6" name="Google Shape;1376;p73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7" name="Google Shape;1377;p73"/>
          <p:cNvSpPr/>
          <p:nvPr/>
        </p:nvSpPr>
        <p:spPr>
          <a:xfrm>
            <a:off x="471900" y="1919075"/>
            <a:ext cx="8222100" cy="2710200"/>
          </a:xfrm>
          <a:custGeom>
            <a:rect b="b" l="l" r="r" t="t"/>
            <a:pathLst>
              <a:path extrusionOk="0" h="2710200" w="8222100">
                <a:moveTo>
                  <a:pt x="0" y="0"/>
                </a:moveTo>
                <a:lnTo>
                  <a:pt x="8222100" y="0"/>
                </a:lnTo>
                <a:lnTo>
                  <a:pt x="8222100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8" name="Google Shape;1378;p73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9" name="Google Shape;1379;p73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737373"/>
                </a:solidFill>
              </a:rPr>
              <a:t>Slides adapted from:</a:t>
            </a:r>
            <a:endParaRPr sz="1800">
              <a:solidFill>
                <a:srgbClr val="737373"/>
              </a:solidFill>
            </a:endParaRPr>
          </a:p>
          <a:p>
            <a:pPr indent="-342900" lvl="1" marL="914400" rtl="0" algn="l">
              <a:lnSpc>
                <a:spcPct val="97656"/>
              </a:lnSpc>
              <a:spcBef>
                <a:spcPts val="295"/>
              </a:spcBef>
              <a:spcAft>
                <a:spcPts val="0"/>
              </a:spcAft>
              <a:buClr>
                <a:srgbClr val="737373"/>
              </a:buClr>
              <a:buSzPts val="1800"/>
              <a:buChar char="○"/>
            </a:pPr>
            <a:r>
              <a:rPr lang="en">
                <a:solidFill>
                  <a:srgbClr val="737373"/>
                </a:solidFill>
              </a:rPr>
              <a:t>Justin Johnson, Serena Yeung, and Fei-Fei Li (CS231N, Spring 2018) </a:t>
            </a:r>
            <a:r>
              <a:rPr lang="en" u="sng">
                <a:solidFill>
                  <a:schemeClr val="hlink"/>
                </a:solidFill>
                <a:hlinkClick r:id="rId3"/>
              </a:rPr>
              <a:t>[slides]</a:t>
            </a:r>
            <a:endParaRPr>
              <a:solidFill>
                <a:srgbClr val="737373"/>
              </a:solidFill>
            </a:endParaRPr>
          </a:p>
          <a:p>
            <a:pPr indent="-342900" lvl="1" marL="914400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Arial"/>
              <a:buChar char="○"/>
            </a:pPr>
            <a:r>
              <a:rPr lang="en">
                <a:solidFill>
                  <a:srgbClr val="737373"/>
                </a:solidFill>
              </a:rPr>
              <a:t>Barak Oshri, Lisa Wang, and Juhi Naik (CS224N, Winter 2017) </a:t>
            </a:r>
            <a:r>
              <a:rPr lang="en" u="sng">
                <a:solidFill>
                  <a:schemeClr val="hlink"/>
                </a:solidFill>
                <a:hlinkClick r:id="rId4"/>
              </a:rPr>
              <a:t>[slides]</a:t>
            </a:r>
            <a:endParaRPr>
              <a:solidFill>
                <a:srgbClr val="737373"/>
              </a:solidFill>
            </a:endParaRPr>
          </a:p>
          <a:p>
            <a:pPr indent="-317500" lvl="1" marL="914400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Char char="○"/>
            </a:pPr>
            <a:r>
              <a:rPr lang="en">
                <a:solidFill>
                  <a:srgbClr val="737373"/>
                </a:solidFill>
              </a:rPr>
              <a:t>Nish Chintala (CS236, Fall 2018) </a:t>
            </a:r>
            <a:r>
              <a:rPr lang="en" u="sng">
                <a:solidFill>
                  <a:schemeClr val="hlink"/>
                </a:solidFill>
                <a:hlinkClick r:id="rId5"/>
              </a:rPr>
              <a:t>[slides]</a:t>
            </a:r>
            <a:endParaRPr sz="1800">
              <a:solidFill>
                <a:srgbClr val="737373"/>
              </a:solidFill>
            </a:endParaRPr>
          </a:p>
          <a:p>
            <a:pPr indent="-342900" lvl="0" marL="45720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Clr>
                <a:srgbClr val="737373"/>
              </a:buClr>
              <a:buSzPts val="1800"/>
              <a:buChar char="●"/>
            </a:pPr>
            <a:r>
              <a:rPr lang="en" sz="1800">
                <a:solidFill>
                  <a:srgbClr val="737373"/>
                </a:solidFill>
              </a:rPr>
              <a:t>Chris Olah, OpenAI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[blog]</a:t>
            </a:r>
            <a:endParaRPr sz="1800">
              <a:solidFill>
                <a:srgbClr val="737373"/>
              </a:solidFill>
            </a:endParaRPr>
          </a:p>
          <a:p>
            <a:pPr indent="-342900" lvl="0" marL="45720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Clr>
                <a:srgbClr val="737373"/>
              </a:buClr>
              <a:buSzPts val="1800"/>
              <a:buChar char="●"/>
            </a:pPr>
            <a:r>
              <a:rPr lang="en" sz="1800">
                <a:solidFill>
                  <a:srgbClr val="737373"/>
                </a:solidFill>
              </a:rPr>
              <a:t>Lukasz Kaiser, Google Brain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[talk]</a:t>
            </a:r>
            <a:endParaRPr sz="1800">
              <a:solidFill>
                <a:srgbClr val="737373"/>
              </a:solidFill>
            </a:endParaRPr>
          </a:p>
          <a:p>
            <a:pPr indent="-342900" lvl="0" marL="45720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Clr>
                <a:srgbClr val="737373"/>
              </a:buClr>
              <a:buSzPts val="1800"/>
              <a:buChar char="●"/>
            </a:pPr>
            <a:r>
              <a:rPr lang="en" sz="1800">
                <a:solidFill>
                  <a:srgbClr val="737373"/>
                </a:solidFill>
              </a:rPr>
              <a:t>Anna Huang and Ashish Vaswani, Google Brain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[slides]</a:t>
            </a:r>
            <a:r>
              <a:rPr lang="en" sz="1800">
                <a:solidFill>
                  <a:srgbClr val="737373"/>
                </a:solidFill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[paper]</a:t>
            </a:r>
            <a:endParaRPr sz="1800">
              <a:solidFill>
                <a:srgbClr val="737373"/>
              </a:solidFill>
            </a:endParaRPr>
          </a:p>
          <a:p>
            <a:pPr indent="-342900" lvl="0" marL="45720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Clr>
                <a:srgbClr val="737373"/>
              </a:buClr>
              <a:buSzPts val="1800"/>
              <a:buChar char="●"/>
            </a:pPr>
            <a:r>
              <a:rPr lang="en" sz="1800">
                <a:solidFill>
                  <a:srgbClr val="737373"/>
                </a:solidFill>
              </a:rPr>
              <a:t>Jay Alammar, </a:t>
            </a:r>
            <a:r>
              <a:rPr lang="en" sz="1800" u="sng">
                <a:solidFill>
                  <a:schemeClr val="hlink"/>
                </a:solidFill>
                <a:hlinkClick r:id="rId10"/>
              </a:rPr>
              <a:t>[blog]</a:t>
            </a:r>
            <a:endParaRPr sz="1800">
              <a:solidFill>
                <a:srgbClr val="737373"/>
              </a:solidFill>
            </a:endParaRPr>
          </a:p>
          <a:p>
            <a:pPr indent="0" lvl="0" marL="0" marR="0" rtl="0" algn="l">
              <a:lnSpc>
                <a:spcPct val="97656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7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20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20"/>
          <p:cNvSpPr/>
          <p:nvPr/>
        </p:nvSpPr>
        <p:spPr>
          <a:xfrm>
            <a:off x="471900" y="1919075"/>
            <a:ext cx="3999900" cy="2710200"/>
          </a:xfrm>
          <a:custGeom>
            <a:rect b="b" l="l" r="r" t="t"/>
            <a:pathLst>
              <a:path extrusionOk="0" h="2710200" w="3999900">
                <a:moveTo>
                  <a:pt x="0" y="0"/>
                </a:moveTo>
                <a:lnTo>
                  <a:pt x="3999900" y="0"/>
                </a:lnTo>
                <a:lnTo>
                  <a:pt x="3999900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20"/>
          <p:cNvSpPr/>
          <p:nvPr/>
        </p:nvSpPr>
        <p:spPr>
          <a:xfrm>
            <a:off x="5441687" y="2274050"/>
            <a:ext cx="2962275" cy="2000250"/>
          </a:xfrm>
          <a:custGeom>
            <a:rect b="b" l="l" r="r" t="t"/>
            <a:pathLst>
              <a:path extrusionOk="0" h="2000250" w="2962275">
                <a:moveTo>
                  <a:pt x="0" y="0"/>
                </a:moveTo>
                <a:lnTo>
                  <a:pt x="2962275" y="0"/>
                </a:lnTo>
                <a:lnTo>
                  <a:pt x="2962275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20"/>
          <p:cNvSpPr/>
          <p:nvPr/>
        </p:nvSpPr>
        <p:spPr>
          <a:xfrm>
            <a:off x="5441687" y="2274050"/>
            <a:ext cx="2962200" cy="200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20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20"/>
          <p:cNvSpPr/>
          <p:nvPr/>
        </p:nvSpPr>
        <p:spPr>
          <a:xfrm>
            <a:off x="5949900" y="820119"/>
            <a:ext cx="2839625" cy="604899"/>
          </a:xfrm>
          <a:custGeom>
            <a:rect b="b" l="l" r="r" t="t"/>
            <a:pathLst>
              <a:path extrusionOk="0" h="604899" w="2839625">
                <a:moveTo>
                  <a:pt x="0" y="0"/>
                </a:moveTo>
                <a:lnTo>
                  <a:pt x="2839625" y="0"/>
                </a:lnTo>
                <a:lnTo>
                  <a:pt x="2839625" y="604899"/>
                </a:lnTo>
                <a:lnTo>
                  <a:pt x="0" y="60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20"/>
          <p:cNvSpPr/>
          <p:nvPr/>
        </p:nvSpPr>
        <p:spPr>
          <a:xfrm>
            <a:off x="5949900" y="820119"/>
            <a:ext cx="2839500" cy="60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20"/>
          <p:cNvSpPr txBox="1"/>
          <p:nvPr/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85725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Properties: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4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No saturation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Computationally cheap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Empirically known to converge faster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97656"/>
              </a:lnSpc>
              <a:spcBef>
                <a:spcPts val="1884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Problems: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97656"/>
              </a:lnSpc>
              <a:spcBef>
                <a:spcPts val="18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Output not centered at 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31" lvl="0" marL="542925" marR="199539" rtl="0" algn="l">
              <a:lnSpc>
                <a:spcPct val="139285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	When input &lt; 0, ReLU gradient is 0. Never changes.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Activation Functions: ReLU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0" y="0"/>
            <a:ext cx="9144000" cy="1686000"/>
          </a:xfrm>
          <a:custGeom>
            <a:rect b="b" l="l" r="r" t="t"/>
            <a:pathLst>
              <a:path extrusionOk="0" h="1686000" w="9144000">
                <a:moveTo>
                  <a:pt x="9144000" y="0"/>
                </a:moveTo>
                <a:lnTo>
                  <a:pt x="0" y="0"/>
                </a:lnTo>
                <a:lnTo>
                  <a:pt x="0" y="1686000"/>
                </a:lnTo>
                <a:lnTo>
                  <a:pt x="9144000" y="1686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21"/>
          <p:cNvSpPr/>
          <p:nvPr/>
        </p:nvSpPr>
        <p:spPr>
          <a:xfrm>
            <a:off x="0" y="1686000"/>
            <a:ext cx="9144000" cy="3457499"/>
          </a:xfrm>
          <a:custGeom>
            <a:rect b="b" l="l" r="r" t="t"/>
            <a:pathLst>
              <a:path extrusionOk="0" h="3457499" w="9144000">
                <a:moveTo>
                  <a:pt x="9144000" y="0"/>
                </a:moveTo>
                <a:lnTo>
                  <a:pt x="0" y="0"/>
                </a:lnTo>
                <a:lnTo>
                  <a:pt x="0" y="3457499"/>
                </a:lnTo>
                <a:lnTo>
                  <a:pt x="9144000" y="3457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21"/>
          <p:cNvSpPr/>
          <p:nvPr/>
        </p:nvSpPr>
        <p:spPr>
          <a:xfrm>
            <a:off x="4652100" y="1919075"/>
            <a:ext cx="3999900" cy="2710200"/>
          </a:xfrm>
          <a:custGeom>
            <a:rect b="b" l="l" r="r" t="t"/>
            <a:pathLst>
              <a:path extrusionOk="0" h="2710200" w="3999900">
                <a:moveTo>
                  <a:pt x="0" y="0"/>
                </a:moveTo>
                <a:lnTo>
                  <a:pt x="3999900" y="0"/>
                </a:lnTo>
                <a:lnTo>
                  <a:pt x="3999900" y="2710200"/>
                </a:lnTo>
                <a:lnTo>
                  <a:pt x="0" y="2710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21"/>
          <p:cNvSpPr/>
          <p:nvPr/>
        </p:nvSpPr>
        <p:spPr>
          <a:xfrm>
            <a:off x="471900" y="2824537"/>
            <a:ext cx="3427550" cy="899275"/>
          </a:xfrm>
          <a:custGeom>
            <a:rect b="b" l="l" r="r" t="t"/>
            <a:pathLst>
              <a:path extrusionOk="0" h="899275" w="3427550">
                <a:moveTo>
                  <a:pt x="0" y="0"/>
                </a:moveTo>
                <a:lnTo>
                  <a:pt x="3427550" y="0"/>
                </a:lnTo>
                <a:lnTo>
                  <a:pt x="3427550" y="899275"/>
                </a:lnTo>
                <a:lnTo>
                  <a:pt x="0" y="8992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21"/>
          <p:cNvSpPr/>
          <p:nvPr/>
        </p:nvSpPr>
        <p:spPr>
          <a:xfrm>
            <a:off x="471900" y="2824537"/>
            <a:ext cx="3427500" cy="89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1"/>
          <p:cNvSpPr/>
          <p:nvPr/>
        </p:nvSpPr>
        <p:spPr>
          <a:xfrm>
            <a:off x="471900" y="738725"/>
            <a:ext cx="8222100" cy="767700"/>
          </a:xfrm>
          <a:custGeom>
            <a:rect b="b" l="l" r="r" t="t"/>
            <a:pathLst>
              <a:path extrusionOk="0" h="767700" w="8222100">
                <a:moveTo>
                  <a:pt x="0" y="0"/>
                </a:moveTo>
                <a:lnTo>
                  <a:pt x="8222100" y="0"/>
                </a:lnTo>
                <a:lnTo>
                  <a:pt x="8222100" y="767700"/>
                </a:lnTo>
                <a:lnTo>
                  <a:pt x="0" y="767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21"/>
          <p:cNvSpPr txBox="1"/>
          <p:nvPr/>
        </p:nvSpPr>
        <p:spPr>
          <a:xfrm>
            <a:off x="4431150" y="1919075"/>
            <a:ext cx="45258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206993" marR="0" rtl="0" algn="l">
              <a:lnSpc>
                <a:spcPct val="9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Stochastic Gradient Descent (SGD)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664193" marR="0" rtl="0" algn="l">
              <a:lnSpc>
                <a:spcPct val="99999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○    𝝷  : weights/parameters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664193" marR="0" rtl="0" algn="l">
              <a:lnSpc>
                <a:spcPct val="99999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○    𝛂 : learning rate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664193" marR="0" rtl="0" algn="l">
              <a:lnSpc>
                <a:spcPct val="97656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○    J : loss function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302" rtl="0" algn="l">
              <a:lnSpc>
                <a:spcPct val="121357"/>
              </a:lnSpc>
              <a:spcBef>
                <a:spcPts val="295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SGD update happens after every training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542925" marR="254302" rtl="0" algn="l">
              <a:lnSpc>
                <a:spcPct val="117142"/>
              </a:lnSpc>
              <a:spcBef>
                <a:spcPts val="317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example.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6993" marR="0" rtl="0" algn="l">
              <a:lnSpc>
                <a:spcPct val="117500"/>
              </a:lnSpc>
              <a:spcBef>
                <a:spcPts val="389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●    Minibatch SGD (sometimes also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542925" marR="384740" rtl="0" algn="l">
              <a:lnSpc>
                <a:spcPct val="117142"/>
              </a:lnSpc>
              <a:spcBef>
                <a:spcPts val="227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abbreviated as SGD) considers a small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542925" marR="384740" rtl="0" algn="l">
              <a:lnSpc>
                <a:spcPct val="117142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batch of training examples at once,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542925" marR="384740" rtl="0" algn="l">
              <a:lnSpc>
                <a:spcPct val="137785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averages their loss, and updates 𝝷.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85725" marR="0" rtl="0" algn="l">
              <a:lnSpc>
                <a:spcPct val="9765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Stochastic Gradient Descent (SGD)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404100"/>
            <a:ext cx="71818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